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9" r:id="rId6"/>
    <p:sldId id="280" r:id="rId7"/>
    <p:sldId id="260" r:id="rId8"/>
    <p:sldId id="281" r:id="rId9"/>
    <p:sldId id="284" r:id="rId10"/>
    <p:sldId id="287" r:id="rId11"/>
    <p:sldId id="282" r:id="rId12"/>
    <p:sldId id="289" r:id="rId13"/>
    <p:sldId id="283" r:id="rId14"/>
    <p:sldId id="290" r:id="rId15"/>
    <p:sldId id="288" r:id="rId16"/>
    <p:sldId id="262" r:id="rId17"/>
    <p:sldId id="291" r:id="rId18"/>
    <p:sldId id="296" r:id="rId19"/>
    <p:sldId id="292" r:id="rId20"/>
    <p:sldId id="294" r:id="rId21"/>
    <p:sldId id="300" r:id="rId22"/>
    <p:sldId id="297" r:id="rId23"/>
    <p:sldId id="295" r:id="rId24"/>
    <p:sldId id="293" r:id="rId25"/>
    <p:sldId id="301" r:id="rId26"/>
    <p:sldId id="299" r:id="rId27"/>
    <p:sldId id="275" r:id="rId28"/>
  </p:sldIdLst>
  <p:sldSz cx="18288000" cy="10287000"/>
  <p:notesSz cx="6858000" cy="9144000"/>
  <p:embeddedFontLst>
    <p:embeddedFont>
      <p:font typeface="Aileron Heavy" panose="020B0604020202020204" charset="0"/>
      <p:regular r:id="rId29"/>
    </p:embeddedFont>
    <p:embeddedFont>
      <p:font typeface="Aileron Regular Bold" panose="020B0604020202020204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oper Hewitt" panose="020B0604020202020204" charset="0"/>
      <p:regular r:id="rId35"/>
    </p:embeddedFont>
    <p:embeddedFont>
      <p:font typeface="Josefin Sans Regular" panose="020B0604020202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C9EF"/>
    <a:srgbClr val="FFFFFF"/>
    <a:srgbClr val="2C92D5"/>
    <a:srgbClr val="86EAE9"/>
    <a:srgbClr val="EFF40E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2B850D-840A-4342-AD3D-09A19E47A5E7}" v="682" dt="2022-03-23T02:25:07.427"/>
    <p1510:client id="{95687C5D-D99A-451A-B66B-E59ADC39D8D1}" v="184" dt="2022-03-23T00:44:00.832"/>
    <p1510:client id="{F63ED7AD-1CB1-4B28-A318-01A0A2FC8BD7}" v="189" dt="2022-03-22T23:49:43.4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a Patricia Mora Hernandez" userId="S::lorenamora@javeriana.edu.co::0bca0f10-c886-4055-be5e-c492695e1c7f" providerId="AD" clId="Web-{F63ED7AD-1CB1-4B28-A318-01A0A2FC8BD7}"/>
    <pc:docChg chg="addSld delSld modSld sldOrd">
      <pc:chgData name="Lorena Patricia Mora Hernandez" userId="S::lorenamora@javeriana.edu.co::0bca0f10-c886-4055-be5e-c492695e1c7f" providerId="AD" clId="Web-{F63ED7AD-1CB1-4B28-A318-01A0A2FC8BD7}" dt="2022-03-22T23:49:43.401" v="140" actId="14100"/>
      <pc:docMkLst>
        <pc:docMk/>
      </pc:docMkLst>
      <pc:sldChg chg="modSp">
        <pc:chgData name="Lorena Patricia Mora Hernandez" userId="S::lorenamora@javeriana.edu.co::0bca0f10-c886-4055-be5e-c492695e1c7f" providerId="AD" clId="Web-{F63ED7AD-1CB1-4B28-A318-01A0A2FC8BD7}" dt="2022-03-22T23:42:34.016" v="123" actId="20577"/>
        <pc:sldMkLst>
          <pc:docMk/>
          <pc:sldMk cId="0" sldId="259"/>
        </pc:sldMkLst>
        <pc:spChg chg="mod">
          <ac:chgData name="Lorena Patricia Mora Hernandez" userId="S::lorenamora@javeriana.edu.co::0bca0f10-c886-4055-be5e-c492695e1c7f" providerId="AD" clId="Web-{F63ED7AD-1CB1-4B28-A318-01A0A2FC8BD7}" dt="2022-03-22T23:42:16.406" v="119" actId="20577"/>
          <ac:spMkLst>
            <pc:docMk/>
            <pc:sldMk cId="0" sldId="259"/>
            <ac:spMk id="19" creationId="{00000000-0000-0000-0000-000000000000}"/>
          </ac:spMkLst>
        </pc:spChg>
        <pc:spChg chg="mod">
          <ac:chgData name="Lorena Patricia Mora Hernandez" userId="S::lorenamora@javeriana.edu.co::0bca0f10-c886-4055-be5e-c492695e1c7f" providerId="AD" clId="Web-{F63ED7AD-1CB1-4B28-A318-01A0A2FC8BD7}" dt="2022-03-22T23:42:34.016" v="123" actId="20577"/>
          <ac:spMkLst>
            <pc:docMk/>
            <pc:sldMk cId="0" sldId="259"/>
            <ac:spMk id="20" creationId="{00000000-0000-0000-0000-000000000000}"/>
          </ac:spMkLst>
        </pc:spChg>
        <pc:spChg chg="mod">
          <ac:chgData name="Lorena Patricia Mora Hernandez" userId="S::lorenamora@javeriana.edu.co::0bca0f10-c886-4055-be5e-c492695e1c7f" providerId="AD" clId="Web-{F63ED7AD-1CB1-4B28-A318-01A0A2FC8BD7}" dt="2022-03-22T23:41:49.093" v="117" actId="20577"/>
          <ac:spMkLst>
            <pc:docMk/>
            <pc:sldMk cId="0" sldId="259"/>
            <ac:spMk id="21" creationId="{00000000-0000-0000-0000-000000000000}"/>
          </ac:spMkLst>
        </pc:spChg>
      </pc:sldChg>
      <pc:sldChg chg="modSp">
        <pc:chgData name="Lorena Patricia Mora Hernandez" userId="S::lorenamora@javeriana.edu.co::0bca0f10-c886-4055-be5e-c492695e1c7f" providerId="AD" clId="Web-{F63ED7AD-1CB1-4B28-A318-01A0A2FC8BD7}" dt="2022-03-22T23:43:47.018" v="126" actId="20577"/>
        <pc:sldMkLst>
          <pc:docMk/>
          <pc:sldMk cId="0" sldId="260"/>
        </pc:sldMkLst>
        <pc:spChg chg="mod">
          <ac:chgData name="Lorena Patricia Mora Hernandez" userId="S::lorenamora@javeriana.edu.co::0bca0f10-c886-4055-be5e-c492695e1c7f" providerId="AD" clId="Web-{F63ED7AD-1CB1-4B28-A318-01A0A2FC8BD7}" dt="2022-03-22T23:38:17.479" v="112" actId="20577"/>
          <ac:spMkLst>
            <pc:docMk/>
            <pc:sldMk cId="0" sldId="260"/>
            <ac:spMk id="31" creationId="{00000000-0000-0000-0000-000000000000}"/>
          </ac:spMkLst>
        </pc:spChg>
        <pc:spChg chg="mod">
          <ac:chgData name="Lorena Patricia Mora Hernandez" userId="S::lorenamora@javeriana.edu.co::0bca0f10-c886-4055-be5e-c492695e1c7f" providerId="AD" clId="Web-{F63ED7AD-1CB1-4B28-A318-01A0A2FC8BD7}" dt="2022-03-22T23:43:47.018" v="126" actId="20577"/>
          <ac:spMkLst>
            <pc:docMk/>
            <pc:sldMk cId="0" sldId="260"/>
            <ac:spMk id="35" creationId="{D14D75D7-B49B-4738-A01E-F0AB7C7F2183}"/>
          </ac:spMkLst>
        </pc:spChg>
      </pc:sldChg>
      <pc:sldChg chg="addSp delSp modSp">
        <pc:chgData name="Lorena Patricia Mora Hernandez" userId="S::lorenamora@javeriana.edu.co::0bca0f10-c886-4055-be5e-c492695e1c7f" providerId="AD" clId="Web-{F63ED7AD-1CB1-4B28-A318-01A0A2FC8BD7}" dt="2022-03-22T23:35:17.631" v="101" actId="20577"/>
        <pc:sldMkLst>
          <pc:docMk/>
          <pc:sldMk cId="2388912252" sldId="280"/>
        </pc:sldMkLst>
        <pc:spChg chg="del">
          <ac:chgData name="Lorena Patricia Mora Hernandez" userId="S::lorenamora@javeriana.edu.co::0bca0f10-c886-4055-be5e-c492695e1c7f" providerId="AD" clId="Web-{F63ED7AD-1CB1-4B28-A318-01A0A2FC8BD7}" dt="2022-03-22T23:27:05.697" v="7"/>
          <ac:spMkLst>
            <pc:docMk/>
            <pc:sldMk cId="2388912252" sldId="280"/>
            <ac:spMk id="9" creationId="{5E504CB4-3BAC-43DE-A7B4-B78E3B3DF24E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05.776" v="8"/>
          <ac:spMkLst>
            <pc:docMk/>
            <pc:sldMk cId="2388912252" sldId="280"/>
            <ac:spMk id="12" creationId="{29B7F341-3724-45D0-97D1-C36AAC287C6B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10.682" v="13"/>
          <ac:spMkLst>
            <pc:docMk/>
            <pc:sldMk cId="2388912252" sldId="280"/>
            <ac:spMk id="14" creationId="{315510DB-73C9-40EB-A5E0-908D5352F43E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12.432" v="14"/>
          <ac:spMkLst>
            <pc:docMk/>
            <pc:sldMk cId="2388912252" sldId="280"/>
            <ac:spMk id="16" creationId="{F314404C-E8EB-4F3A-AA6B-FCE1D9EDF3A2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6:53.900" v="0"/>
          <ac:spMkLst>
            <pc:docMk/>
            <pc:sldMk cId="2388912252" sldId="280"/>
            <ac:spMk id="18" creationId="{6D5CDBA3-AD42-4623-A376-5550FCBBCB95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14.166" v="18"/>
          <ac:spMkLst>
            <pc:docMk/>
            <pc:sldMk cId="2388912252" sldId="280"/>
            <ac:spMk id="20" creationId="{B9ADF38A-D992-45B1-B4B7-A9555A26C500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15.916" v="20"/>
          <ac:spMkLst>
            <pc:docMk/>
            <pc:sldMk cId="2388912252" sldId="280"/>
            <ac:spMk id="23" creationId="{F4AAC70A-CBEF-4D19-8FB1-A997DE97BEBE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27:07.401" v="10"/>
          <ac:spMkLst>
            <pc:docMk/>
            <pc:sldMk cId="2388912252" sldId="280"/>
            <ac:spMk id="28" creationId="{215E3A82-8301-4045-BF07-3D198BA72293}"/>
          </ac:spMkLst>
        </pc:spChg>
        <pc:spChg chg="add del mod">
          <ac:chgData name="Lorena Patricia Mora Hernandez" userId="S::lorenamora@javeriana.edu.co::0bca0f10-c886-4055-be5e-c492695e1c7f" providerId="AD" clId="Web-{F63ED7AD-1CB1-4B28-A318-01A0A2FC8BD7}" dt="2022-03-22T23:31:19.282" v="73"/>
          <ac:spMkLst>
            <pc:docMk/>
            <pc:sldMk cId="2388912252" sldId="280"/>
            <ac:spMk id="29" creationId="{62183379-7E63-BDE8-98B8-6EC925875291}"/>
          </ac:spMkLst>
        </pc:spChg>
        <pc:spChg chg="add mod">
          <ac:chgData name="Lorena Patricia Mora Hernandez" userId="S::lorenamora@javeriana.edu.co::0bca0f10-c886-4055-be5e-c492695e1c7f" providerId="AD" clId="Web-{F63ED7AD-1CB1-4B28-A318-01A0A2FC8BD7}" dt="2022-03-22T23:35:17.631" v="101" actId="20577"/>
          <ac:spMkLst>
            <pc:docMk/>
            <pc:sldMk cId="2388912252" sldId="280"/>
            <ac:spMk id="30" creationId="{32CA55C8-005D-50CC-BFA0-68B759330DF8}"/>
          </ac:spMkLst>
        </pc:spChg>
        <pc:spChg chg="add mod">
          <ac:chgData name="Lorena Patricia Mora Hernandez" userId="S::lorenamora@javeriana.edu.co::0bca0f10-c886-4055-be5e-c492695e1c7f" providerId="AD" clId="Web-{F63ED7AD-1CB1-4B28-A318-01A0A2FC8BD7}" dt="2022-03-22T23:33:10.222" v="92" actId="1076"/>
          <ac:spMkLst>
            <pc:docMk/>
            <pc:sldMk cId="2388912252" sldId="280"/>
            <ac:spMk id="33" creationId="{C7F86083-1095-C57D-C09C-A23F4FE70B0A}"/>
          </ac:spMkLst>
        </pc:spChg>
        <pc:picChg chg="add del mod">
          <ac:chgData name="Lorena Patricia Mora Hernandez" userId="S::lorenamora@javeriana.edu.co::0bca0f10-c886-4055-be5e-c492695e1c7f" providerId="AD" clId="Web-{F63ED7AD-1CB1-4B28-A318-01A0A2FC8BD7}" dt="2022-03-22T23:27:25.292" v="24"/>
          <ac:picMkLst>
            <pc:docMk/>
            <pc:sldMk cId="2388912252" sldId="280"/>
            <ac:picMk id="2" creationId="{AC4FC50F-7FFD-527E-D2D2-F72D45C70A69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12.526" v="16"/>
          <ac:picMkLst>
            <pc:docMk/>
            <pc:sldMk cId="2388912252" sldId="280"/>
            <ac:picMk id="3" creationId="{91048DB8-6F70-46F0-BD5E-101DA052CA2F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9.057" v="12"/>
          <ac:picMkLst>
            <pc:docMk/>
            <pc:sldMk cId="2388912252" sldId="280"/>
            <ac:picMk id="4" creationId="{5645B481-9FFD-443A-8F3F-A92FAFA4F486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2.432" v="5"/>
          <ac:picMkLst>
            <pc:docMk/>
            <pc:sldMk cId="2388912252" sldId="280"/>
            <ac:picMk id="5" creationId="{6225ACE3-ECC2-42EF-8C22-D47191C1CE8B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4.041" v="6"/>
          <ac:picMkLst>
            <pc:docMk/>
            <pc:sldMk cId="2388912252" sldId="280"/>
            <ac:picMk id="6" creationId="{6D962ED6-C217-4D9E-8729-2163069A34AA}"/>
          </ac:picMkLst>
        </pc:picChg>
        <pc:picChg chg="add del mod">
          <ac:chgData name="Lorena Patricia Mora Hernandez" userId="S::lorenamora@javeriana.edu.co::0bca0f10-c886-4055-be5e-c492695e1c7f" providerId="AD" clId="Web-{F63ED7AD-1CB1-4B28-A318-01A0A2FC8BD7}" dt="2022-03-22T23:27:33.354" v="28"/>
          <ac:picMkLst>
            <pc:docMk/>
            <pc:sldMk cId="2388912252" sldId="280"/>
            <ac:picMk id="7" creationId="{E159D3B2-215B-3BBC-FD98-DD6FF60CB68A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6:57.432" v="2"/>
          <ac:picMkLst>
            <pc:docMk/>
            <pc:sldMk cId="2388912252" sldId="280"/>
            <ac:picMk id="8" creationId="{7F5AA9C3-D941-4310-B694-02571511CEA5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15.870" v="19"/>
          <ac:picMkLst>
            <pc:docMk/>
            <pc:sldMk cId="2388912252" sldId="280"/>
            <ac:picMk id="10" creationId="{77ACA792-5B82-4BD9-B464-4B57D0353C26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0.775" v="4"/>
          <ac:picMkLst>
            <pc:docMk/>
            <pc:sldMk cId="2388912252" sldId="280"/>
            <ac:picMk id="13" creationId="{9A2E784E-BA57-4D54-B48C-649DA586E6A2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6:55.682" v="1"/>
          <ac:picMkLst>
            <pc:docMk/>
            <pc:sldMk cId="2388912252" sldId="280"/>
            <ac:picMk id="15" creationId="{D63F6D96-5B44-4B6E-9ADF-A529A8B317C6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8.994" v="11"/>
          <ac:picMkLst>
            <pc:docMk/>
            <pc:sldMk cId="2388912252" sldId="280"/>
            <ac:picMk id="17" creationId="{E32FD700-AF2B-43C5-8404-A132B4F28457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14.119" v="17"/>
          <ac:picMkLst>
            <pc:docMk/>
            <pc:sldMk cId="2388912252" sldId="280"/>
            <ac:picMk id="19" creationId="{5F29FB18-0CF3-40BB-9BBE-0CA045452C3B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6:59.197" v="3"/>
          <ac:picMkLst>
            <pc:docMk/>
            <pc:sldMk cId="2388912252" sldId="280"/>
            <ac:picMk id="21" creationId="{6849E990-904D-433F-AA99-199F4C56A9D6}"/>
          </ac:picMkLst>
        </pc:picChg>
        <pc:picChg chg="add del mod">
          <ac:chgData name="Lorena Patricia Mora Hernandez" userId="S::lorenamora@javeriana.edu.co::0bca0f10-c886-4055-be5e-c492695e1c7f" providerId="AD" clId="Web-{F63ED7AD-1CB1-4B28-A318-01A0A2FC8BD7}" dt="2022-03-22T23:27:42.120" v="30"/>
          <ac:picMkLst>
            <pc:docMk/>
            <pc:sldMk cId="2388912252" sldId="280"/>
            <ac:picMk id="22" creationId="{8404ACC9-717A-2230-62EB-2C8F3B37EF9E}"/>
          </ac:picMkLst>
        </pc:picChg>
        <pc:picChg chg="add del mod">
          <ac:chgData name="Lorena Patricia Mora Hernandez" userId="S::lorenamora@javeriana.edu.co::0bca0f10-c886-4055-be5e-c492695e1c7f" providerId="AD" clId="Web-{F63ED7AD-1CB1-4B28-A318-01A0A2FC8BD7}" dt="2022-03-22T23:28:34.387" v="32"/>
          <ac:picMkLst>
            <pc:docMk/>
            <pc:sldMk cId="2388912252" sldId="280"/>
            <ac:picMk id="24" creationId="{1A2BD0A4-9FAC-76CE-E66F-9DDFB81F2C8A}"/>
          </ac:picMkLst>
        </pc:picChg>
        <pc:picChg chg="add del mod">
          <ac:chgData name="Lorena Patricia Mora Hernandez" userId="S::lorenamora@javeriana.edu.co::0bca0f10-c886-4055-be5e-c492695e1c7f" providerId="AD" clId="Web-{F63ED7AD-1CB1-4B28-A318-01A0A2FC8BD7}" dt="2022-03-22T23:30:45.046" v="62"/>
          <ac:picMkLst>
            <pc:docMk/>
            <pc:sldMk cId="2388912252" sldId="280"/>
            <ac:picMk id="25" creationId="{82E09AE2-0009-D29B-AAC3-8383A6641954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12.479" v="15"/>
          <ac:picMkLst>
            <pc:docMk/>
            <pc:sldMk cId="2388912252" sldId="280"/>
            <ac:picMk id="31" creationId="{02C9DA79-510E-45F3-AC19-ED729202D10B}"/>
          </ac:picMkLst>
        </pc:picChg>
        <pc:picChg chg="add mod">
          <ac:chgData name="Lorena Patricia Mora Hernandez" userId="S::lorenamora@javeriana.edu.co::0bca0f10-c886-4055-be5e-c492695e1c7f" providerId="AD" clId="Web-{F63ED7AD-1CB1-4B28-A318-01A0A2FC8BD7}" dt="2022-03-22T23:33:20.753" v="93" actId="1076"/>
          <ac:picMkLst>
            <pc:docMk/>
            <pc:sldMk cId="2388912252" sldId="280"/>
            <ac:picMk id="32" creationId="{86637CD6-AB2E-4F25-8F10-03EC7EE07014}"/>
          </ac:picMkLst>
        </pc:picChg>
        <pc:picChg chg="add mod">
          <ac:chgData name="Lorena Patricia Mora Hernandez" userId="S::lorenamora@javeriana.edu.co::0bca0f10-c886-4055-be5e-c492695e1c7f" providerId="AD" clId="Web-{F63ED7AD-1CB1-4B28-A318-01A0A2FC8BD7}" dt="2022-03-22T23:34:07.536" v="97" actId="1076"/>
          <ac:picMkLst>
            <pc:docMk/>
            <pc:sldMk cId="2388912252" sldId="280"/>
            <ac:picMk id="34" creationId="{5E02ADA2-B53B-A3ED-1FC6-DAB0CE630B71}"/>
          </ac:picMkLst>
        </pc:picChg>
        <pc:picChg chg="del">
          <ac:chgData name="Lorena Patricia Mora Hernandez" userId="S::lorenamora@javeriana.edu.co::0bca0f10-c886-4055-be5e-c492695e1c7f" providerId="AD" clId="Web-{F63ED7AD-1CB1-4B28-A318-01A0A2FC8BD7}" dt="2022-03-22T23:27:07.354" v="9"/>
          <ac:picMkLst>
            <pc:docMk/>
            <pc:sldMk cId="2388912252" sldId="280"/>
            <ac:picMk id="4098" creationId="{815B8691-C54D-413C-89B6-3CCCD6121068}"/>
          </ac:picMkLst>
        </pc:picChg>
      </pc:sldChg>
      <pc:sldChg chg="addSp modSp">
        <pc:chgData name="Lorena Patricia Mora Hernandez" userId="S::lorenamora@javeriana.edu.co::0bca0f10-c886-4055-be5e-c492695e1c7f" providerId="AD" clId="Web-{F63ED7AD-1CB1-4B28-A318-01A0A2FC8BD7}" dt="2022-03-22T23:49:43.401" v="140" actId="14100"/>
        <pc:sldMkLst>
          <pc:docMk/>
          <pc:sldMk cId="3084132809" sldId="292"/>
        </pc:sldMkLst>
        <pc:picChg chg="add mod">
          <ac:chgData name="Lorena Patricia Mora Hernandez" userId="S::lorenamora@javeriana.edu.co::0bca0f10-c886-4055-be5e-c492695e1c7f" providerId="AD" clId="Web-{F63ED7AD-1CB1-4B28-A318-01A0A2FC8BD7}" dt="2022-03-22T23:49:43.401" v="140" actId="14100"/>
          <ac:picMkLst>
            <pc:docMk/>
            <pc:sldMk cId="3084132809" sldId="292"/>
            <ac:picMk id="2" creationId="{778B29F3-9FCD-0722-C32C-D0A071636E52}"/>
          </ac:picMkLst>
        </pc:picChg>
      </pc:sldChg>
      <pc:sldChg chg="delSp modSp">
        <pc:chgData name="Lorena Patricia Mora Hernandez" userId="S::lorenamora@javeriana.edu.co::0bca0f10-c886-4055-be5e-c492695e1c7f" providerId="AD" clId="Web-{F63ED7AD-1CB1-4B28-A318-01A0A2FC8BD7}" dt="2022-03-22T23:36:55.039" v="103" actId="1076"/>
        <pc:sldMkLst>
          <pc:docMk/>
          <pc:sldMk cId="1758160237" sldId="299"/>
        </pc:sldMkLst>
        <pc:spChg chg="mod">
          <ac:chgData name="Lorena Patricia Mora Hernandez" userId="S::lorenamora@javeriana.edu.co::0bca0f10-c886-4055-be5e-c492695e1c7f" providerId="AD" clId="Web-{F63ED7AD-1CB1-4B28-A318-01A0A2FC8BD7}" dt="2022-03-22T23:36:55.039" v="103" actId="1076"/>
          <ac:spMkLst>
            <pc:docMk/>
            <pc:sldMk cId="1758160237" sldId="299"/>
            <ac:spMk id="18" creationId="{6C4DC937-F138-4DDC-AD1B-0CB77D89468B}"/>
          </ac:spMkLst>
        </pc:spChg>
        <pc:grpChg chg="del">
          <ac:chgData name="Lorena Patricia Mora Hernandez" userId="S::lorenamora@javeriana.edu.co::0bca0f10-c886-4055-be5e-c492695e1c7f" providerId="AD" clId="Web-{F63ED7AD-1CB1-4B28-A318-01A0A2FC8BD7}" dt="2022-03-22T23:36:44.805" v="102"/>
          <ac:grpSpMkLst>
            <pc:docMk/>
            <pc:sldMk cId="1758160237" sldId="299"/>
            <ac:grpSpMk id="2" creationId="{3070B943-6A32-42E0-8330-873A2AB62AAC}"/>
          </ac:grpSpMkLst>
        </pc:grpChg>
      </pc:sldChg>
      <pc:sldChg chg="delSp modSp add del ord replId">
        <pc:chgData name="Lorena Patricia Mora Hernandez" userId="S::lorenamora@javeriana.edu.co::0bca0f10-c886-4055-be5e-c492695e1c7f" providerId="AD" clId="Web-{F63ED7AD-1CB1-4B28-A318-01A0A2FC8BD7}" dt="2022-03-22T23:49:27.870" v="136"/>
        <pc:sldMkLst>
          <pc:docMk/>
          <pc:sldMk cId="920290059" sldId="301"/>
        </pc:sldMkLst>
        <pc:spChg chg="del">
          <ac:chgData name="Lorena Patricia Mora Hernandez" userId="S::lorenamora@javeriana.edu.co::0bca0f10-c886-4055-be5e-c492695e1c7f" providerId="AD" clId="Web-{F63ED7AD-1CB1-4B28-A318-01A0A2FC8BD7}" dt="2022-03-22T23:48:15.243" v="131"/>
          <ac:spMkLst>
            <pc:docMk/>
            <pc:sldMk cId="920290059" sldId="301"/>
            <ac:spMk id="31" creationId="{00000000-0000-0000-0000-000000000000}"/>
          </ac:spMkLst>
        </pc:spChg>
        <pc:spChg chg="mod">
          <ac:chgData name="Lorena Patricia Mora Hernandez" userId="S::lorenamora@javeriana.edu.co::0bca0f10-c886-4055-be5e-c492695e1c7f" providerId="AD" clId="Web-{F63ED7AD-1CB1-4B28-A318-01A0A2FC8BD7}" dt="2022-03-22T23:48:38.775" v="134" actId="1076"/>
          <ac:spMkLst>
            <pc:docMk/>
            <pc:sldMk cId="920290059" sldId="301"/>
            <ac:spMk id="33" creationId="{3D82FC84-1763-4896-9BC9-A6F976708DB5}"/>
          </ac:spMkLst>
        </pc:spChg>
        <pc:spChg chg="del">
          <ac:chgData name="Lorena Patricia Mora Hernandez" userId="S::lorenamora@javeriana.edu.co::0bca0f10-c886-4055-be5e-c492695e1c7f" providerId="AD" clId="Web-{F63ED7AD-1CB1-4B28-A318-01A0A2FC8BD7}" dt="2022-03-22T23:48:02.446" v="130"/>
          <ac:spMkLst>
            <pc:docMk/>
            <pc:sldMk cId="920290059" sldId="301"/>
            <ac:spMk id="40" creationId="{4D82204D-C487-415D-B783-4DFBD946D924}"/>
          </ac:spMkLst>
        </pc:spChg>
        <pc:cxnChg chg="mod">
          <ac:chgData name="Lorena Patricia Mora Hernandez" userId="S::lorenamora@javeriana.edu.co::0bca0f10-c886-4055-be5e-c492695e1c7f" providerId="AD" clId="Web-{F63ED7AD-1CB1-4B28-A318-01A0A2FC8BD7}" dt="2022-03-22T23:48:38.759" v="133" actId="1076"/>
          <ac:cxnSpMkLst>
            <pc:docMk/>
            <pc:sldMk cId="920290059" sldId="301"/>
            <ac:cxnSpMk id="19" creationId="{F2A83B75-BF85-498D-AB66-5D317E9F940E}"/>
          </ac:cxnSpMkLst>
        </pc:cxnChg>
      </pc:sldChg>
    </pc:docChg>
  </pc:docChgLst>
  <pc:docChgLst>
    <pc:chgData name="Lorena Patricia Mora Hernandez" userId="0bca0f10-c886-4055-be5e-c492695e1c7f" providerId="ADAL" clId="{4DFFE293-D7D0-42FC-9035-1B0493D88071}"/>
    <pc:docChg chg="undo redo custSel addSld delSld modSld sldOrd">
      <pc:chgData name="Lorena Patricia Mora Hernandez" userId="0bca0f10-c886-4055-be5e-c492695e1c7f" providerId="ADAL" clId="{4DFFE293-D7D0-42FC-9035-1B0493D88071}" dt="2022-03-20T07:49:47.688" v="3492" actId="1076"/>
      <pc:docMkLst>
        <pc:docMk/>
      </pc:docMkLst>
      <pc:sldChg chg="addSp delSp modSp mod">
        <pc:chgData name="Lorena Patricia Mora Hernandez" userId="0bca0f10-c886-4055-be5e-c492695e1c7f" providerId="ADAL" clId="{4DFFE293-D7D0-42FC-9035-1B0493D88071}" dt="2022-03-19T06:15:11.410" v="983"/>
        <pc:sldMkLst>
          <pc:docMk/>
          <pc:sldMk cId="0" sldId="256"/>
        </pc:sldMkLst>
        <pc:spChg chg="add del mod">
          <ac:chgData name="Lorena Patricia Mora Hernandez" userId="0bca0f10-c886-4055-be5e-c492695e1c7f" providerId="ADAL" clId="{4DFFE293-D7D0-42FC-9035-1B0493D88071}" dt="2022-03-19T06:09:08.213" v="948" actId="478"/>
          <ac:spMkLst>
            <pc:docMk/>
            <pc:sldMk cId="0" sldId="256"/>
            <ac:spMk id="4" creationId="{731A9985-5956-41EC-99AD-15EABC15CB22}"/>
          </ac:spMkLst>
        </pc:spChg>
        <pc:spChg chg="add mod">
          <ac:chgData name="Lorena Patricia Mora Hernandez" userId="0bca0f10-c886-4055-be5e-c492695e1c7f" providerId="ADAL" clId="{4DFFE293-D7D0-42FC-9035-1B0493D88071}" dt="2022-03-19T06:10:40.525" v="957" actId="1035"/>
          <ac:spMkLst>
            <pc:docMk/>
            <pc:sldMk cId="0" sldId="256"/>
            <ac:spMk id="7" creationId="{4952F1E7-BE05-4517-88C2-C1D18DFD6FC3}"/>
          </ac:spMkLst>
        </pc:spChg>
        <pc:spChg chg="add del mod">
          <ac:chgData name="Lorena Patricia Mora Hernandez" userId="0bca0f10-c886-4055-be5e-c492695e1c7f" providerId="ADAL" clId="{4DFFE293-D7D0-42FC-9035-1B0493D88071}" dt="2022-03-19T06:03:31.800" v="867" actId="21"/>
          <ac:spMkLst>
            <pc:docMk/>
            <pc:sldMk cId="0" sldId="256"/>
            <ac:spMk id="8" creationId="{F78F052B-28D3-4922-B4B1-E80DD8BD4903}"/>
          </ac:spMkLst>
        </pc:spChg>
        <pc:spChg chg="add del mod">
          <ac:chgData name="Lorena Patricia Mora Hernandez" userId="0bca0f10-c886-4055-be5e-c492695e1c7f" providerId="ADAL" clId="{4DFFE293-D7D0-42FC-9035-1B0493D88071}" dt="2022-03-19T06:05:26.670" v="904" actId="21"/>
          <ac:spMkLst>
            <pc:docMk/>
            <pc:sldMk cId="0" sldId="256"/>
            <ac:spMk id="9" creationId="{9C2E2DC8-5763-4859-A767-3D1F967FD7EA}"/>
          </ac:spMkLst>
        </pc:spChg>
        <pc:spChg chg="mod ord">
          <ac:chgData name="Lorena Patricia Mora Hernandez" userId="0bca0f10-c886-4055-be5e-c492695e1c7f" providerId="ADAL" clId="{4DFFE293-D7D0-42FC-9035-1B0493D88071}" dt="2022-03-19T06:10:12.360" v="953" actId="2711"/>
          <ac:spMkLst>
            <pc:docMk/>
            <pc:sldMk cId="0" sldId="256"/>
            <ac:spMk id="10" creationId="{00000000-0000-0000-0000-000000000000}"/>
          </ac:spMkLst>
        </pc:spChg>
        <pc:spChg chg="mod ord">
          <ac:chgData name="Lorena Patricia Mora Hernandez" userId="0bca0f10-c886-4055-be5e-c492695e1c7f" providerId="ADAL" clId="{4DFFE293-D7D0-42FC-9035-1B0493D88071}" dt="2022-03-19T06:09:59.913" v="951" actId="2711"/>
          <ac:spMkLst>
            <pc:docMk/>
            <pc:sldMk cId="0" sldId="256"/>
            <ac:spMk id="11" creationId="{00000000-0000-0000-0000-000000000000}"/>
          </ac:spMkLst>
        </pc:spChg>
        <pc:spChg chg="add del mod">
          <ac:chgData name="Lorena Patricia Mora Hernandez" userId="0bca0f10-c886-4055-be5e-c492695e1c7f" providerId="ADAL" clId="{4DFFE293-D7D0-42FC-9035-1B0493D88071}" dt="2022-03-19T06:07:43.937" v="932" actId="478"/>
          <ac:spMkLst>
            <pc:docMk/>
            <pc:sldMk cId="0" sldId="256"/>
            <ac:spMk id="12" creationId="{14476A3B-06BA-4628-B572-8F8E109F0F10}"/>
          </ac:spMkLst>
        </pc:spChg>
        <pc:spChg chg="add del mod">
          <ac:chgData name="Lorena Patricia Mora Hernandez" userId="0bca0f10-c886-4055-be5e-c492695e1c7f" providerId="ADAL" clId="{4DFFE293-D7D0-42FC-9035-1B0493D88071}" dt="2022-03-19T06:15:10.526" v="982" actId="478"/>
          <ac:spMkLst>
            <pc:docMk/>
            <pc:sldMk cId="0" sldId="256"/>
            <ac:spMk id="13" creationId="{14CAEEAE-549F-4BF6-83F7-0D82D5FE583B}"/>
          </ac:spMkLst>
        </pc:spChg>
        <pc:spChg chg="add del mod">
          <ac:chgData name="Lorena Patricia Mora Hernandez" userId="0bca0f10-c886-4055-be5e-c492695e1c7f" providerId="ADAL" clId="{4DFFE293-D7D0-42FC-9035-1B0493D88071}" dt="2022-03-19T06:15:11.410" v="983"/>
          <ac:spMkLst>
            <pc:docMk/>
            <pc:sldMk cId="0" sldId="256"/>
            <ac:spMk id="14" creationId="{C2B56C14-7DD6-49DB-997B-477EC93B2A13}"/>
          </ac:spMkLst>
        </pc:spChg>
        <pc:spChg chg="add del mod">
          <ac:chgData name="Lorena Patricia Mora Hernandez" userId="0bca0f10-c886-4055-be5e-c492695e1c7f" providerId="ADAL" clId="{4DFFE293-D7D0-42FC-9035-1B0493D88071}" dt="2022-03-19T06:15:11.410" v="983"/>
          <ac:spMkLst>
            <pc:docMk/>
            <pc:sldMk cId="0" sldId="256"/>
            <ac:spMk id="15" creationId="{234834D4-6870-4CB2-AA9D-77B6E40C94D5}"/>
          </ac:spMkLst>
        </pc:spChg>
        <pc:picChg chg="mod ord">
          <ac:chgData name="Lorena Patricia Mora Hernandez" userId="0bca0f10-c886-4055-be5e-c492695e1c7f" providerId="ADAL" clId="{4DFFE293-D7D0-42FC-9035-1B0493D88071}" dt="2022-03-19T06:08:34.208" v="942" actId="1076"/>
          <ac:picMkLst>
            <pc:docMk/>
            <pc:sldMk cId="0" sldId="256"/>
            <ac:picMk id="2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06:37.884" v="919" actId="1076"/>
          <ac:picMkLst>
            <pc:docMk/>
            <pc:sldMk cId="0" sldId="256"/>
            <ac:picMk id="17" creationId="{17D47295-EB7F-41AD-B7B0-7500830948F7}"/>
          </ac:picMkLst>
        </pc:picChg>
      </pc:sldChg>
      <pc:sldChg chg="addSp delSp modSp add del mod">
        <pc:chgData name="Lorena Patricia Mora Hernandez" userId="0bca0f10-c886-4055-be5e-c492695e1c7f" providerId="ADAL" clId="{4DFFE293-D7D0-42FC-9035-1B0493D88071}" dt="2022-03-20T07:30:49.587" v="2642" actId="20577"/>
        <pc:sldMkLst>
          <pc:docMk/>
          <pc:sldMk cId="0" sldId="259"/>
        </pc:sldMkLst>
        <pc:spChg chg="mod">
          <ac:chgData name="Lorena Patricia Mora Hernandez" userId="0bca0f10-c886-4055-be5e-c492695e1c7f" providerId="ADAL" clId="{4DFFE293-D7D0-42FC-9035-1B0493D88071}" dt="2022-03-19T06:02:52.915" v="855"/>
          <ac:spMkLst>
            <pc:docMk/>
            <pc:sldMk cId="0" sldId="259"/>
            <ac:spMk id="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35:31.890" v="2321" actId="20577"/>
          <ac:spMkLst>
            <pc:docMk/>
            <pc:sldMk cId="0" sldId="259"/>
            <ac:spMk id="17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02:33.262" v="1713" actId="20577"/>
          <ac:spMkLst>
            <pc:docMk/>
            <pc:sldMk cId="0" sldId="259"/>
            <ac:spMk id="18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7:30:10.712" v="2589" actId="20577"/>
          <ac:spMkLst>
            <pc:docMk/>
            <pc:sldMk cId="0" sldId="259"/>
            <ac:spMk id="19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7:30:35.946" v="2617" actId="20577"/>
          <ac:spMkLst>
            <pc:docMk/>
            <pc:sldMk cId="0" sldId="259"/>
            <ac:spMk id="20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7:30:49.587" v="2642" actId="20577"/>
          <ac:spMkLst>
            <pc:docMk/>
            <pc:sldMk cId="0" sldId="259"/>
            <ac:spMk id="21" creationId="{00000000-0000-0000-0000-000000000000}"/>
          </ac:spMkLst>
        </pc:spChg>
        <pc:spChg chg="add del mod">
          <ac:chgData name="Lorena Patricia Mora Hernandez" userId="0bca0f10-c886-4055-be5e-c492695e1c7f" providerId="ADAL" clId="{4DFFE293-D7D0-42FC-9035-1B0493D88071}" dt="2022-03-19T06:03:00.003" v="859" actId="478"/>
          <ac:spMkLst>
            <pc:docMk/>
            <pc:sldMk cId="0" sldId="259"/>
            <ac:spMk id="36" creationId="{E27E9C36-B74D-47DC-BE2B-2CD2139DA59E}"/>
          </ac:spMkLst>
        </pc:spChg>
        <pc:spChg chg="add mod">
          <ac:chgData name="Lorena Patricia Mora Hernandez" userId="0bca0f10-c886-4055-be5e-c492695e1c7f" providerId="ADAL" clId="{4DFFE293-D7D0-42FC-9035-1B0493D88071}" dt="2022-03-19T06:12:14.911" v="965" actId="14100"/>
          <ac:spMkLst>
            <pc:docMk/>
            <pc:sldMk cId="0" sldId="259"/>
            <ac:spMk id="37" creationId="{C43B454A-FBCB-4250-B822-CF20057E3413}"/>
          </ac:spMkLst>
        </pc:spChg>
        <pc:spChg chg="add mod ord">
          <ac:chgData name="Lorena Patricia Mora Hernandez" userId="0bca0f10-c886-4055-be5e-c492695e1c7f" providerId="ADAL" clId="{4DFFE293-D7D0-42FC-9035-1B0493D88071}" dt="2022-03-19T06:11:49.070" v="964" actId="167"/>
          <ac:spMkLst>
            <pc:docMk/>
            <pc:sldMk cId="0" sldId="259"/>
            <ac:spMk id="38" creationId="{21E7913B-163B-4145-98AD-9D7FE8D7D30D}"/>
          </ac:spMkLst>
        </pc:spChg>
      </pc:sldChg>
      <pc:sldChg chg="addSp delSp modSp mod">
        <pc:chgData name="Lorena Patricia Mora Hernandez" userId="0bca0f10-c886-4055-be5e-c492695e1c7f" providerId="ADAL" clId="{4DFFE293-D7D0-42FC-9035-1B0493D88071}" dt="2022-03-19T06:13:59.396" v="971" actId="478"/>
        <pc:sldMkLst>
          <pc:docMk/>
          <pc:sldMk cId="0" sldId="260"/>
        </pc:sldMkLst>
        <pc:spChg chg="mod">
          <ac:chgData name="Lorena Patricia Mora Hernandez" userId="0bca0f10-c886-4055-be5e-c492695e1c7f" providerId="ADAL" clId="{4DFFE293-D7D0-42FC-9035-1B0493D88071}" dt="2022-03-19T06:02:17.236" v="851" actId="208"/>
          <ac:spMkLst>
            <pc:docMk/>
            <pc:sldMk cId="0" sldId="260"/>
            <ac:spMk id="31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01:18.892" v="837" actId="1076"/>
          <ac:spMkLst>
            <pc:docMk/>
            <pc:sldMk cId="0" sldId="260"/>
            <ac:spMk id="33" creationId="{3D82FC84-1763-4896-9BC9-A6F976708DB5}"/>
          </ac:spMkLst>
        </pc:spChg>
        <pc:spChg chg="add del mod">
          <ac:chgData name="Lorena Patricia Mora Hernandez" userId="0bca0f10-c886-4055-be5e-c492695e1c7f" providerId="ADAL" clId="{4DFFE293-D7D0-42FC-9035-1B0493D88071}" dt="2022-03-19T06:13:59.396" v="971" actId="478"/>
          <ac:spMkLst>
            <pc:docMk/>
            <pc:sldMk cId="0" sldId="260"/>
            <ac:spMk id="37" creationId="{EAA55988-4DC4-4C47-8DB6-D93D731E7513}"/>
          </ac:spMkLst>
        </pc:spChg>
        <pc:spChg chg="add mod">
          <ac:chgData name="Lorena Patricia Mora Hernandez" userId="0bca0f10-c886-4055-be5e-c492695e1c7f" providerId="ADAL" clId="{4DFFE293-D7D0-42FC-9035-1B0493D88071}" dt="2022-03-19T06:13:56.054" v="970"/>
          <ac:spMkLst>
            <pc:docMk/>
            <pc:sldMk cId="0" sldId="260"/>
            <ac:spMk id="38" creationId="{2FA13B1E-6E4F-4FCB-B936-0E771AB10DC3}"/>
          </ac:spMkLst>
        </pc:spChg>
        <pc:spChg chg="add mod">
          <ac:chgData name="Lorena Patricia Mora Hernandez" userId="0bca0f10-c886-4055-be5e-c492695e1c7f" providerId="ADAL" clId="{4DFFE293-D7D0-42FC-9035-1B0493D88071}" dt="2022-03-19T06:13:56.054" v="970"/>
          <ac:spMkLst>
            <pc:docMk/>
            <pc:sldMk cId="0" sldId="260"/>
            <ac:spMk id="39" creationId="{D806B42C-3D86-4ED2-A1FD-231A2C3B38F8}"/>
          </ac:spMkLst>
        </pc:spChg>
        <pc:grpChg chg="mod">
          <ac:chgData name="Lorena Patricia Mora Hernandez" userId="0bca0f10-c886-4055-be5e-c492695e1c7f" providerId="ADAL" clId="{4DFFE293-D7D0-42FC-9035-1B0493D88071}" dt="2022-03-19T06:00:12.666" v="832" actId="1076"/>
          <ac:grpSpMkLst>
            <pc:docMk/>
            <pc:sldMk cId="0" sldId="260"/>
            <ac:grpSpMk id="24" creationId="{00000000-0000-0000-0000-000000000000}"/>
          </ac:grpSpMkLst>
        </pc:grpChg>
        <pc:cxnChg chg="add mod">
          <ac:chgData name="Lorena Patricia Mora Hernandez" userId="0bca0f10-c886-4055-be5e-c492695e1c7f" providerId="ADAL" clId="{4DFFE293-D7D0-42FC-9035-1B0493D88071}" dt="2022-03-19T06:02:39.057" v="853" actId="208"/>
          <ac:cxnSpMkLst>
            <pc:docMk/>
            <pc:sldMk cId="0" sldId="260"/>
            <ac:cxnSpMk id="19" creationId="{F2A83B75-BF85-498D-AB66-5D317E9F940E}"/>
          </ac:cxnSpMkLst>
        </pc:cxnChg>
      </pc:sldChg>
      <pc:sldChg chg="addSp delSp modSp mod ord modShow">
        <pc:chgData name="Lorena Patricia Mora Hernandez" userId="0bca0f10-c886-4055-be5e-c492695e1c7f" providerId="ADAL" clId="{4DFFE293-D7D0-42FC-9035-1B0493D88071}" dt="2022-03-19T06:29:08.348" v="1209"/>
        <pc:sldMkLst>
          <pc:docMk/>
          <pc:sldMk cId="0" sldId="261"/>
        </pc:sldMkLst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3" creationId="{00000000-0000-0000-0000-000000000000}"/>
          </ac:spMkLst>
        </pc:spChg>
        <pc:spChg chg="add del mod ord">
          <ac:chgData name="Lorena Patricia Mora Hernandez" userId="0bca0f10-c886-4055-be5e-c492695e1c7f" providerId="ADAL" clId="{4DFFE293-D7D0-42FC-9035-1B0493D88071}" dt="2022-03-19T06:20:23.152" v="1073" actId="478"/>
          <ac:spMkLst>
            <pc:docMk/>
            <pc:sldMk cId="0" sldId="261"/>
            <ac:spMk id="7" creationId="{9E9CE9C7-968F-460C-9494-5D2FF5EB23C6}"/>
          </ac:spMkLst>
        </pc:spChg>
        <pc:spChg chg="add del">
          <ac:chgData name="Lorena Patricia Mora Hernandez" userId="0bca0f10-c886-4055-be5e-c492695e1c7f" providerId="ADAL" clId="{4DFFE293-D7D0-42FC-9035-1B0493D88071}" dt="2022-03-19T06:20:20.406" v="1072" actId="478"/>
          <ac:spMkLst>
            <pc:docMk/>
            <pc:sldMk cId="0" sldId="261"/>
            <ac:spMk id="8" creationId="{C3F979BC-38E4-4EF9-8936-85060AB1FEC9}"/>
          </ac:spMkLst>
        </pc:spChg>
        <pc:spChg chg="mod">
          <ac:chgData name="Lorena Patricia Mora Hernandez" userId="0bca0f10-c886-4055-be5e-c492695e1c7f" providerId="ADAL" clId="{4DFFE293-D7D0-42FC-9035-1B0493D88071}" dt="2022-03-19T06:21:33.912" v="1080" actId="14100"/>
          <ac:spMkLst>
            <pc:docMk/>
            <pc:sldMk cId="0" sldId="261"/>
            <ac:spMk id="1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16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17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18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19" creationId="{B182FA30-0F1B-422D-BDDB-11A673F4B60F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21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22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14:42.535" v="974"/>
          <ac:spMkLst>
            <pc:docMk/>
            <pc:sldMk cId="0" sldId="261"/>
            <ac:spMk id="23" creationId="{2C0BAC7A-B6D3-40B0-9867-7E81309D6823}"/>
          </ac:spMkLst>
        </pc:spChg>
        <pc:spChg chg="add mod">
          <ac:chgData name="Lorena Patricia Mora Hernandez" userId="0bca0f10-c886-4055-be5e-c492695e1c7f" providerId="ADAL" clId="{4DFFE293-D7D0-42FC-9035-1B0493D88071}" dt="2022-03-19T06:14:42.535" v="974"/>
          <ac:spMkLst>
            <pc:docMk/>
            <pc:sldMk cId="0" sldId="261"/>
            <ac:spMk id="24" creationId="{26331CB9-EC37-4EC8-9A17-B6B63641E5A1}"/>
          </ac:spMkLst>
        </pc:spChg>
        <pc:spChg chg="mod">
          <ac:chgData name="Lorena Patricia Mora Hernandez" userId="0bca0f10-c886-4055-be5e-c492695e1c7f" providerId="ADAL" clId="{4DFFE293-D7D0-42FC-9035-1B0493D88071}" dt="2022-03-19T06:21:41.197" v="1083" actId="1036"/>
          <ac:spMkLst>
            <pc:docMk/>
            <pc:sldMk cId="0" sldId="261"/>
            <ac:spMk id="25" creationId="{00000000-0000-0000-0000-000000000000}"/>
          </ac:spMkLst>
        </pc:spChg>
        <pc:spChg chg="del mod">
          <ac:chgData name="Lorena Patricia Mora Hernandez" userId="0bca0f10-c886-4055-be5e-c492695e1c7f" providerId="ADAL" clId="{4DFFE293-D7D0-42FC-9035-1B0493D88071}" dt="2022-03-19T06:17:24.281" v="1040" actId="478"/>
          <ac:spMkLst>
            <pc:docMk/>
            <pc:sldMk cId="0" sldId="261"/>
            <ac:spMk id="26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18:01.189" v="1053" actId="120"/>
          <ac:spMkLst>
            <pc:docMk/>
            <pc:sldMk cId="0" sldId="261"/>
            <ac:spMk id="27" creationId="{6111DC8A-6F46-428E-A6E9-5A4254F5E29C}"/>
          </ac:spMkLst>
        </pc:spChg>
        <pc:spChg chg="add mod">
          <ac:chgData name="Lorena Patricia Mora Hernandez" userId="0bca0f10-c886-4055-be5e-c492695e1c7f" providerId="ADAL" clId="{4DFFE293-D7D0-42FC-9035-1B0493D88071}" dt="2022-03-19T06:17:59.143" v="1052" actId="120"/>
          <ac:spMkLst>
            <pc:docMk/>
            <pc:sldMk cId="0" sldId="261"/>
            <ac:spMk id="28" creationId="{81891EA2-1D59-49F5-B5C9-9C812E59AACE}"/>
          </ac:spMkLst>
        </pc:sp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4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5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6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10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11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12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3-19T06:21:41.197" v="1083" actId="1036"/>
          <ac:picMkLst>
            <pc:docMk/>
            <pc:sldMk cId="0" sldId="261"/>
            <ac:picMk id="29" creationId="{0B8F5AA0-77E5-4D50-B02F-F260F8BEFE74}"/>
          </ac:picMkLst>
        </pc:picChg>
        <pc:cxnChg chg="add mod">
          <ac:chgData name="Lorena Patricia Mora Hernandez" userId="0bca0f10-c886-4055-be5e-c492695e1c7f" providerId="ADAL" clId="{4DFFE293-D7D0-42FC-9035-1B0493D88071}" dt="2022-03-19T06:18:07.538" v="1054" actId="1076"/>
          <ac:cxnSpMkLst>
            <pc:docMk/>
            <pc:sldMk cId="0" sldId="261"/>
            <ac:cxnSpMk id="30" creationId="{35867D47-7786-4E67-95E0-72BA3A9E2EC1}"/>
          </ac:cxnSpMkLst>
        </pc:cxnChg>
      </pc:sldChg>
      <pc:sldChg chg="addSp delSp modSp mod">
        <pc:chgData name="Lorena Patricia Mora Hernandez" userId="0bca0f10-c886-4055-be5e-c492695e1c7f" providerId="ADAL" clId="{4DFFE293-D7D0-42FC-9035-1B0493D88071}" dt="2022-03-19T14:17:45.204" v="2253" actId="20577"/>
        <pc:sldMkLst>
          <pc:docMk/>
          <pc:sldMk cId="0" sldId="262"/>
        </pc:sldMkLst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6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48.198" v="2240" actId="14100"/>
          <ac:spMkLst>
            <pc:docMk/>
            <pc:sldMk cId="0" sldId="262"/>
            <ac:spMk id="23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24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2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29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14:17:45.204" v="2253" actId="20577"/>
          <ac:spMkLst>
            <pc:docMk/>
            <pc:sldMk cId="0" sldId="262"/>
            <ac:spMk id="3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3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41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50" creationId="{888A2DA0-3A04-47BD-948F-A96218308AEE}"/>
          </ac:spMkLst>
        </pc:spChg>
        <pc:spChg chg="add mod">
          <ac:chgData name="Lorena Patricia Mora Hernandez" userId="0bca0f10-c886-4055-be5e-c492695e1c7f" providerId="ADAL" clId="{4DFFE293-D7D0-42FC-9035-1B0493D88071}" dt="2022-03-19T06:14:45.618" v="975"/>
          <ac:spMkLst>
            <pc:docMk/>
            <pc:sldMk cId="0" sldId="262"/>
            <ac:spMk id="54" creationId="{BCFBDEA2-BBCD-41A7-81FC-95FAD87C4C10}"/>
          </ac:spMkLst>
        </pc:spChg>
        <pc:spChg chg="add mod">
          <ac:chgData name="Lorena Patricia Mora Hernandez" userId="0bca0f10-c886-4055-be5e-c492695e1c7f" providerId="ADAL" clId="{4DFFE293-D7D0-42FC-9035-1B0493D88071}" dt="2022-03-19T06:14:45.618" v="975"/>
          <ac:spMkLst>
            <pc:docMk/>
            <pc:sldMk cId="0" sldId="262"/>
            <ac:spMk id="55" creationId="{39F40DD3-43BC-45BF-8906-FB2B6A9A4D5D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56" creationId="{43DDC09B-774B-4B48-808C-003A23D8A5F8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57" creationId="{D28135D5-9422-4529-845A-B6DEF7FFC469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58" creationId="{205B43BB-6D38-4330-B70B-F9356BB001AD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59" creationId="{144C8771-EC1C-417E-96C0-BDAC3C1BD9FA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63" creationId="{B1686FC0-B1DB-4E84-A192-814997A220E1}"/>
          </ac:spMkLst>
        </pc:spChg>
        <pc:spChg chg="add del mod">
          <ac:chgData name="Lorena Patricia Mora Hernandez" userId="0bca0f10-c886-4055-be5e-c492695e1c7f" providerId="ADAL" clId="{4DFFE293-D7D0-42FC-9035-1B0493D88071}" dt="2022-03-19T07:18:21.276" v="2231" actId="478"/>
          <ac:spMkLst>
            <pc:docMk/>
            <pc:sldMk cId="0" sldId="262"/>
            <ac:spMk id="64" creationId="{9F3BF0D3-7510-4124-9357-E70DEB02581B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66" creationId="{F053F03A-6276-4660-8CFA-CC52330FBCA3}"/>
          </ac:spMkLst>
        </pc:spChg>
        <pc:spChg chg="add mod">
          <ac:chgData name="Lorena Patricia Mora Hernandez" userId="0bca0f10-c886-4055-be5e-c492695e1c7f" providerId="ADAL" clId="{4DFFE293-D7D0-42FC-9035-1B0493D88071}" dt="2022-03-19T07:18:39.907" v="2238" actId="1076"/>
          <ac:spMkLst>
            <pc:docMk/>
            <pc:sldMk cId="0" sldId="262"/>
            <ac:spMk id="67" creationId="{0342B457-23A6-4ECA-907D-8E36BDA70AAF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69" creationId="{8095302E-7A75-49DD-A0DF-1BA16CC0CF47}"/>
          </ac:spMkLst>
        </pc:spChg>
        <pc:spChg chg="mod">
          <ac:chgData name="Lorena Patricia Mora Hernandez" userId="0bca0f10-c886-4055-be5e-c492695e1c7f" providerId="ADAL" clId="{4DFFE293-D7D0-42FC-9035-1B0493D88071}" dt="2022-03-19T07:18:15.319" v="2230" actId="1036"/>
          <ac:spMkLst>
            <pc:docMk/>
            <pc:sldMk cId="0" sldId="262"/>
            <ac:spMk id="75" creationId="{A2337A28-3AD9-4748-84B3-B422AA6753E3}"/>
          </ac:spMkLst>
        </pc:s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26" creationId="{00000000-0000-0000-0000-000000000000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36" creationId="{00000000-0000-0000-0000-000000000000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42" creationId="{00000000-0000-0000-0000-000000000000}"/>
          </ac:grpSpMkLst>
        </pc:grpChg>
        <pc:grpChg chg="del mod">
          <ac:chgData name="Lorena Patricia Mora Hernandez" userId="0bca0f10-c886-4055-be5e-c492695e1c7f" providerId="ADAL" clId="{4DFFE293-D7D0-42FC-9035-1B0493D88071}" dt="2022-03-19T07:15:26.327" v="2201" actId="478"/>
          <ac:grpSpMkLst>
            <pc:docMk/>
            <pc:sldMk cId="0" sldId="262"/>
            <ac:grpSpMk id="49" creationId="{83769EBF-9E37-4E8E-8987-F3368F3A0A47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51" creationId="{E27B0AE9-083D-4850-BBC2-052F7D87A841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60" creationId="{B889420F-DCC4-4C23-85AA-0DD7C2F70ED1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70" creationId="{09FFD3F5-30F2-412F-9FA4-5485B43AFE83}"/>
          </ac:grpSpMkLst>
        </pc:grpChg>
        <pc:grpChg chg="mod">
          <ac:chgData name="Lorena Patricia Mora Hernandez" userId="0bca0f10-c886-4055-be5e-c492695e1c7f" providerId="ADAL" clId="{4DFFE293-D7D0-42FC-9035-1B0493D88071}" dt="2022-03-19T07:18:15.319" v="2230" actId="1036"/>
          <ac:grpSpMkLst>
            <pc:docMk/>
            <pc:sldMk cId="0" sldId="262"/>
            <ac:grpSpMk id="76" creationId="{8BD208C2-D404-4AB0-9C57-623258DCAE45}"/>
          </ac:grpSpMkLst>
        </pc:grpChg>
        <pc:picChg chg="add mod">
          <ac:chgData name="Lorena Patricia Mora Hernandez" userId="0bca0f10-c886-4055-be5e-c492695e1c7f" providerId="ADAL" clId="{4DFFE293-D7D0-42FC-9035-1B0493D88071}" dt="2022-03-19T07:18:32.262" v="2236" actId="1076"/>
          <ac:picMkLst>
            <pc:docMk/>
            <pc:sldMk cId="0" sldId="262"/>
            <ac:picMk id="65" creationId="{0AC6AEF1-623B-4E70-B73F-B2C3D96EA6BB}"/>
          </ac:picMkLst>
        </pc:picChg>
      </pc:sldChg>
      <pc:sldChg chg="addSp delSp modSp del mod">
        <pc:chgData name="Lorena Patricia Mora Hernandez" userId="0bca0f10-c886-4055-be5e-c492695e1c7f" providerId="ADAL" clId="{4DFFE293-D7D0-42FC-9035-1B0493D88071}" dt="2022-03-20T05:44:29.195" v="2402" actId="47"/>
        <pc:sldMkLst>
          <pc:docMk/>
          <pc:sldMk cId="0" sldId="268"/>
        </pc:sldMkLst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3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5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9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11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15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17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21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23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31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3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2-28T23:29:45.326" v="267" actId="1076"/>
          <ac:spMkLst>
            <pc:docMk/>
            <pc:sldMk cId="0" sldId="268"/>
            <ac:spMk id="34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37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2-28T23:29:36.249" v="266" actId="165"/>
          <ac:spMkLst>
            <pc:docMk/>
            <pc:sldMk cId="0" sldId="268"/>
            <ac:spMk id="38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2-28T23:29:45.326" v="267" actId="1076"/>
          <ac:spMkLst>
            <pc:docMk/>
            <pc:sldMk cId="0" sldId="268"/>
            <ac:spMk id="40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14:47.554" v="976"/>
          <ac:spMkLst>
            <pc:docMk/>
            <pc:sldMk cId="0" sldId="268"/>
            <ac:spMk id="43" creationId="{EB830B97-0106-4A05-8D9C-2E2644ABF7EF}"/>
          </ac:spMkLst>
        </pc:spChg>
        <pc:spChg chg="add mod">
          <ac:chgData name="Lorena Patricia Mora Hernandez" userId="0bca0f10-c886-4055-be5e-c492695e1c7f" providerId="ADAL" clId="{4DFFE293-D7D0-42FC-9035-1B0493D88071}" dt="2022-03-19T06:14:47.554" v="976"/>
          <ac:spMkLst>
            <pc:docMk/>
            <pc:sldMk cId="0" sldId="268"/>
            <ac:spMk id="45" creationId="{21561B8E-CF87-4370-BF5B-E637851C049D}"/>
          </ac:spMkLst>
        </pc:s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2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4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8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10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14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16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20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22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30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2-28T23:29:45.326" v="267" actId="1076"/>
          <ac:grpSpMkLst>
            <pc:docMk/>
            <pc:sldMk cId="0" sldId="268"/>
            <ac:grpSpMk id="36" creationId="{00000000-0000-0000-0000-000000000000}"/>
          </ac:grpSpMkLst>
        </pc:grp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6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7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12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13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18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19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24" creationId="{00000000-0000-0000-0000-000000000000}"/>
          </ac:picMkLst>
        </pc:picChg>
        <pc:picChg chg="mod topLvl">
          <ac:chgData name="Lorena Patricia Mora Hernandez" userId="0bca0f10-c886-4055-be5e-c492695e1c7f" providerId="ADAL" clId="{4DFFE293-D7D0-42FC-9035-1B0493D88071}" dt="2022-02-28T23:29:36.249" v="266" actId="165"/>
          <ac:picMkLst>
            <pc:docMk/>
            <pc:sldMk cId="0" sldId="268"/>
            <ac:picMk id="25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2-28T23:29:45.326" v="267" actId="1076"/>
          <ac:picMkLst>
            <pc:docMk/>
            <pc:sldMk cId="0" sldId="268"/>
            <ac:picMk id="26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2-28T23:29:45.326" v="267" actId="1076"/>
          <ac:picMkLst>
            <pc:docMk/>
            <pc:sldMk cId="0" sldId="268"/>
            <ac:picMk id="27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2-28T23:29:45.326" v="267" actId="1076"/>
          <ac:picMkLst>
            <pc:docMk/>
            <pc:sldMk cId="0" sldId="268"/>
            <ac:picMk id="28" creationId="{00000000-0000-0000-0000-000000000000}"/>
          </ac:picMkLst>
        </pc:picChg>
        <pc:picChg chg="mod">
          <ac:chgData name="Lorena Patricia Mora Hernandez" userId="0bca0f10-c886-4055-be5e-c492695e1c7f" providerId="ADAL" clId="{4DFFE293-D7D0-42FC-9035-1B0493D88071}" dt="2022-02-28T23:29:45.326" v="267" actId="1076"/>
          <ac:picMkLst>
            <pc:docMk/>
            <pc:sldMk cId="0" sldId="268"/>
            <ac:picMk id="29" creationId="{00000000-0000-0000-0000-000000000000}"/>
          </ac:picMkLst>
        </pc:picChg>
        <pc:picChg chg="add del mod">
          <ac:chgData name="Lorena Patricia Mora Hernandez" userId="0bca0f10-c886-4055-be5e-c492695e1c7f" providerId="ADAL" clId="{4DFFE293-D7D0-42FC-9035-1B0493D88071}" dt="2022-03-19T07:19:09.001" v="2241" actId="478"/>
          <ac:picMkLst>
            <pc:docMk/>
            <pc:sldMk cId="0" sldId="268"/>
            <ac:picMk id="35" creationId="{42B4AB75-5F5F-401F-B575-00631CF7F387}"/>
          </ac:picMkLst>
        </pc:picChg>
        <pc:picChg chg="add del mod">
          <ac:chgData name="Lorena Patricia Mora Hernandez" userId="0bca0f10-c886-4055-be5e-c492695e1c7f" providerId="ADAL" clId="{4DFFE293-D7D0-42FC-9035-1B0493D88071}" dt="2022-03-19T07:19:10.682" v="2242" actId="478"/>
          <ac:picMkLst>
            <pc:docMk/>
            <pc:sldMk cId="0" sldId="268"/>
            <ac:picMk id="41" creationId="{93EC4352-EEEE-4CC2-AED7-8C77CB27A9E7}"/>
          </ac:picMkLst>
        </pc:picChg>
        <pc:picChg chg="add del mod">
          <ac:chgData name="Lorena Patricia Mora Hernandez" userId="0bca0f10-c886-4055-be5e-c492695e1c7f" providerId="ADAL" clId="{4DFFE293-D7D0-42FC-9035-1B0493D88071}" dt="2022-03-19T07:19:12.371" v="2243" actId="478"/>
          <ac:picMkLst>
            <pc:docMk/>
            <pc:sldMk cId="0" sldId="268"/>
            <ac:picMk id="44" creationId="{794AD90E-7D5F-46B2-960B-E980F5C2E44C}"/>
          </ac:picMkLst>
        </pc:picChg>
      </pc:sldChg>
      <pc:sldChg chg="addSp delSp modSp del mod">
        <pc:chgData name="Lorena Patricia Mora Hernandez" userId="0bca0f10-c886-4055-be5e-c492695e1c7f" providerId="ADAL" clId="{4DFFE293-D7D0-42FC-9035-1B0493D88071}" dt="2022-03-20T05:44:26.839" v="2401" actId="47"/>
        <pc:sldMkLst>
          <pc:docMk/>
          <pc:sldMk cId="0" sldId="272"/>
        </pc:sldMkLst>
        <pc:spChg chg="mod">
          <ac:chgData name="Lorena Patricia Mora Hernandez" userId="0bca0f10-c886-4055-be5e-c492695e1c7f" providerId="ADAL" clId="{4DFFE293-D7D0-42FC-9035-1B0493D88071}" dt="2022-03-01T02:38:35.971" v="426" actId="1076"/>
          <ac:spMkLst>
            <pc:docMk/>
            <pc:sldMk cId="0" sldId="272"/>
            <ac:spMk id="15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01T02:40:25.824" v="445" actId="20577"/>
          <ac:spMkLst>
            <pc:docMk/>
            <pc:sldMk cId="0" sldId="272"/>
            <ac:spMk id="47" creationId="{B2E04125-1E97-4A8C-9D57-3F0827E09586}"/>
          </ac:spMkLst>
        </pc:spChg>
        <pc:spChg chg="add mod">
          <ac:chgData name="Lorena Patricia Mora Hernandez" userId="0bca0f10-c886-4055-be5e-c492695e1c7f" providerId="ADAL" clId="{4DFFE293-D7D0-42FC-9035-1B0493D88071}" dt="2022-03-01T02:40:43.152" v="461" actId="20577"/>
          <ac:spMkLst>
            <pc:docMk/>
            <pc:sldMk cId="0" sldId="272"/>
            <ac:spMk id="48" creationId="{97F1F2CB-59A9-468D-A572-7B30BB79D105}"/>
          </ac:spMkLst>
        </pc:spChg>
        <pc:spChg chg="add mod">
          <ac:chgData name="Lorena Patricia Mora Hernandez" userId="0bca0f10-c886-4055-be5e-c492695e1c7f" providerId="ADAL" clId="{4DFFE293-D7D0-42FC-9035-1B0493D88071}" dt="2022-03-01T02:40:45.136" v="463" actId="20577"/>
          <ac:spMkLst>
            <pc:docMk/>
            <pc:sldMk cId="0" sldId="272"/>
            <ac:spMk id="49" creationId="{BD82A117-4592-492D-8CBD-297EACB9715C}"/>
          </ac:spMkLst>
        </pc:spChg>
        <pc:spChg chg="add mod">
          <ac:chgData name="Lorena Patricia Mora Hernandez" userId="0bca0f10-c886-4055-be5e-c492695e1c7f" providerId="ADAL" clId="{4DFFE293-D7D0-42FC-9035-1B0493D88071}" dt="2022-03-01T02:40:47.097" v="465" actId="20577"/>
          <ac:spMkLst>
            <pc:docMk/>
            <pc:sldMk cId="0" sldId="272"/>
            <ac:spMk id="50" creationId="{BCCF39D2-F1D5-43DA-ABEB-9F2808D43F08}"/>
          </ac:spMkLst>
        </pc:spChg>
        <pc:spChg chg="add del mod">
          <ac:chgData name="Lorena Patricia Mora Hernandez" userId="0bca0f10-c886-4055-be5e-c492695e1c7f" providerId="ADAL" clId="{4DFFE293-D7D0-42FC-9035-1B0493D88071}" dt="2022-03-01T02:39:02.275" v="430"/>
          <ac:spMkLst>
            <pc:docMk/>
            <pc:sldMk cId="0" sldId="272"/>
            <ac:spMk id="51" creationId="{9C64E492-0EE3-4944-8E3B-C04EBB10460B}"/>
          </ac:spMkLst>
        </pc:spChg>
        <pc:spChg chg="add mod">
          <ac:chgData name="Lorena Patricia Mora Hernandez" userId="0bca0f10-c886-4055-be5e-c492695e1c7f" providerId="ADAL" clId="{4DFFE293-D7D0-42FC-9035-1B0493D88071}" dt="2022-03-01T02:41:29.959" v="481" actId="20577"/>
          <ac:spMkLst>
            <pc:docMk/>
            <pc:sldMk cId="0" sldId="272"/>
            <ac:spMk id="52" creationId="{FE6C2B9F-F269-47B3-AB5F-BD9D23FCF8A7}"/>
          </ac:spMkLst>
        </pc:spChg>
        <pc:spChg chg="add mod">
          <ac:chgData name="Lorena Patricia Mora Hernandez" userId="0bca0f10-c886-4055-be5e-c492695e1c7f" providerId="ADAL" clId="{4DFFE293-D7D0-42FC-9035-1B0493D88071}" dt="2022-03-01T02:41:14.691" v="475" actId="20577"/>
          <ac:spMkLst>
            <pc:docMk/>
            <pc:sldMk cId="0" sldId="272"/>
            <ac:spMk id="53" creationId="{45DF614E-1541-45AB-A975-05DEE3753D2B}"/>
          </ac:spMkLst>
        </pc:spChg>
        <pc:spChg chg="add mod">
          <ac:chgData name="Lorena Patricia Mora Hernandez" userId="0bca0f10-c886-4055-be5e-c492695e1c7f" providerId="ADAL" clId="{4DFFE293-D7D0-42FC-9035-1B0493D88071}" dt="2022-03-01T02:41:27.279" v="479" actId="1076"/>
          <ac:spMkLst>
            <pc:docMk/>
            <pc:sldMk cId="0" sldId="272"/>
            <ac:spMk id="54" creationId="{8A09868F-F507-41A2-96E9-4147E4AC4093}"/>
          </ac:spMkLst>
        </pc:spChg>
        <pc:spChg chg="add mod">
          <ac:chgData name="Lorena Patricia Mora Hernandez" userId="0bca0f10-c886-4055-be5e-c492695e1c7f" providerId="ADAL" clId="{4DFFE293-D7D0-42FC-9035-1B0493D88071}" dt="2022-03-01T02:41:25.287" v="478" actId="1076"/>
          <ac:spMkLst>
            <pc:docMk/>
            <pc:sldMk cId="0" sldId="272"/>
            <ac:spMk id="55" creationId="{49CCE643-53E7-418D-9568-7ECF505D2FBD}"/>
          </ac:spMkLst>
        </pc:spChg>
        <pc:spChg chg="add mod">
          <ac:chgData name="Lorena Patricia Mora Hernandez" userId="0bca0f10-c886-4055-be5e-c492695e1c7f" providerId="ADAL" clId="{4DFFE293-D7D0-42FC-9035-1B0493D88071}" dt="2022-03-19T06:14:50.550" v="977"/>
          <ac:spMkLst>
            <pc:docMk/>
            <pc:sldMk cId="0" sldId="272"/>
            <ac:spMk id="56" creationId="{EFFD5E19-818A-4C02-A004-B4F4CA66EE35}"/>
          </ac:spMkLst>
        </pc:spChg>
        <pc:spChg chg="add mod">
          <ac:chgData name="Lorena Patricia Mora Hernandez" userId="0bca0f10-c886-4055-be5e-c492695e1c7f" providerId="ADAL" clId="{4DFFE293-D7D0-42FC-9035-1B0493D88071}" dt="2022-03-19T06:14:50.550" v="977"/>
          <ac:spMkLst>
            <pc:docMk/>
            <pc:sldMk cId="0" sldId="272"/>
            <ac:spMk id="57" creationId="{C6E23562-BEAF-436E-A120-6AED1DB84A8E}"/>
          </ac:spMkLst>
        </pc:spChg>
        <pc:spChg chg="mod">
          <ac:chgData name="Lorena Patricia Mora Hernandez" userId="0bca0f10-c886-4055-be5e-c492695e1c7f" providerId="ADAL" clId="{4DFFE293-D7D0-42FC-9035-1B0493D88071}" dt="2022-03-01T02:40:31.712" v="449" actId="20577"/>
          <ac:spMkLst>
            <pc:docMk/>
            <pc:sldMk cId="0" sldId="272"/>
            <ac:spMk id="93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01T02:38:19.872" v="410" actId="1076"/>
          <ac:spMkLst>
            <pc:docMk/>
            <pc:sldMk cId="0" sldId="272"/>
            <ac:spMk id="10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01T02:42:14.245" v="551" actId="20577"/>
          <ac:spMkLst>
            <pc:docMk/>
            <pc:sldMk cId="0" sldId="272"/>
            <ac:spMk id="139" creationId="{78133A7D-8F7B-426C-963D-39E8102D206F}"/>
          </ac:spMkLst>
        </pc:spChg>
        <pc:spChg chg="mod">
          <ac:chgData name="Lorena Patricia Mora Hernandez" userId="0bca0f10-c886-4055-be5e-c492695e1c7f" providerId="ADAL" clId="{4DFFE293-D7D0-42FC-9035-1B0493D88071}" dt="2022-03-01T02:15:56.831" v="293" actId="1037"/>
          <ac:spMkLst>
            <pc:docMk/>
            <pc:sldMk cId="0" sldId="272"/>
            <ac:spMk id="152" creationId="{78EC4066-FF7C-4C34-96F2-4D1197318958}"/>
          </ac:spMkLst>
        </pc:spChg>
        <pc:spChg chg="mod">
          <ac:chgData name="Lorena Patricia Mora Hernandez" userId="0bca0f10-c886-4055-be5e-c492695e1c7f" providerId="ADAL" clId="{4DFFE293-D7D0-42FC-9035-1B0493D88071}" dt="2022-03-01T02:40:34.707" v="453" actId="20577"/>
          <ac:spMkLst>
            <pc:docMk/>
            <pc:sldMk cId="0" sldId="272"/>
            <ac:spMk id="159" creationId="{26CE7696-A4F0-45CF-9420-380E5AF59BA1}"/>
          </ac:spMkLst>
        </pc:spChg>
        <pc:spChg chg="mod">
          <ac:chgData name="Lorena Patricia Mora Hernandez" userId="0bca0f10-c886-4055-be5e-c492695e1c7f" providerId="ADAL" clId="{4DFFE293-D7D0-42FC-9035-1B0493D88071}" dt="2022-03-01T02:40:37.821" v="457" actId="20577"/>
          <ac:spMkLst>
            <pc:docMk/>
            <pc:sldMk cId="0" sldId="272"/>
            <ac:spMk id="160" creationId="{F3F9ED43-A21A-48C4-8FD3-26542437330B}"/>
          </ac:spMkLst>
        </pc:spChg>
        <pc:spChg chg="mod">
          <ac:chgData name="Lorena Patricia Mora Hernandez" userId="0bca0f10-c886-4055-be5e-c492695e1c7f" providerId="ADAL" clId="{4DFFE293-D7D0-42FC-9035-1B0493D88071}" dt="2022-03-01T02:40:40.768" v="459" actId="20577"/>
          <ac:spMkLst>
            <pc:docMk/>
            <pc:sldMk cId="0" sldId="272"/>
            <ac:spMk id="161" creationId="{D3762B22-4AAD-41C6-AE45-40B168FA5F8A}"/>
          </ac:spMkLst>
        </pc:spChg>
        <pc:picChg chg="mod">
          <ac:chgData name="Lorena Patricia Mora Hernandez" userId="0bca0f10-c886-4055-be5e-c492695e1c7f" providerId="ADAL" clId="{4DFFE293-D7D0-42FC-9035-1B0493D88071}" dt="2022-03-01T02:37:50.112" v="371" actId="1076"/>
          <ac:picMkLst>
            <pc:docMk/>
            <pc:sldMk cId="0" sldId="272"/>
            <ac:picMk id="83" creationId="{00000000-0000-0000-0000-000000000000}"/>
          </ac:picMkLst>
        </pc:picChg>
      </pc:sldChg>
      <pc:sldChg chg="addSp modSp mod">
        <pc:chgData name="Lorena Patricia Mora Hernandez" userId="0bca0f10-c886-4055-be5e-c492695e1c7f" providerId="ADAL" clId="{4DFFE293-D7D0-42FC-9035-1B0493D88071}" dt="2022-03-19T06:14:57.246" v="979" actId="14100"/>
        <pc:sldMkLst>
          <pc:docMk/>
          <pc:sldMk cId="0" sldId="275"/>
        </pc:sldMkLst>
        <pc:spChg chg="mod">
          <ac:chgData name="Lorena Patricia Mora Hernandez" userId="0bca0f10-c886-4055-be5e-c492695e1c7f" providerId="ADAL" clId="{4DFFE293-D7D0-42FC-9035-1B0493D88071}" dt="2022-03-19T06:14:57.246" v="979" actId="14100"/>
          <ac:spMkLst>
            <pc:docMk/>
            <pc:sldMk cId="0" sldId="275"/>
            <ac:spMk id="3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19T06:14:53.145" v="978"/>
          <ac:spMkLst>
            <pc:docMk/>
            <pc:sldMk cId="0" sldId="275"/>
            <ac:spMk id="6" creationId="{E83CA8BE-516F-44A7-9377-8568A5F67153}"/>
          </ac:spMkLst>
        </pc:spChg>
        <pc:spChg chg="add mod">
          <ac:chgData name="Lorena Patricia Mora Hernandez" userId="0bca0f10-c886-4055-be5e-c492695e1c7f" providerId="ADAL" clId="{4DFFE293-D7D0-42FC-9035-1B0493D88071}" dt="2022-03-19T06:14:53.145" v="978"/>
          <ac:spMkLst>
            <pc:docMk/>
            <pc:sldMk cId="0" sldId="275"/>
            <ac:spMk id="7" creationId="{B54B5B9A-E9D0-48F2-86F8-FBD11F790348}"/>
          </ac:spMkLst>
        </pc:spChg>
      </pc:sldChg>
      <pc:sldChg chg="del">
        <pc:chgData name="Lorena Patricia Mora Hernandez" userId="0bca0f10-c886-4055-be5e-c492695e1c7f" providerId="ADAL" clId="{4DFFE293-D7D0-42FC-9035-1B0493D88071}" dt="2022-02-28T22:52:30.895" v="37" actId="47"/>
        <pc:sldMkLst>
          <pc:docMk/>
          <pc:sldMk cId="1381721077" sldId="276"/>
        </pc:sldMkLst>
      </pc:sldChg>
      <pc:sldChg chg="del">
        <pc:chgData name="Lorena Patricia Mora Hernandez" userId="0bca0f10-c886-4055-be5e-c492695e1c7f" providerId="ADAL" clId="{4DFFE293-D7D0-42FC-9035-1B0493D88071}" dt="2022-02-28T22:52:31.682" v="38" actId="47"/>
        <pc:sldMkLst>
          <pc:docMk/>
          <pc:sldMk cId="389595799" sldId="277"/>
        </pc:sldMkLst>
      </pc:sldChg>
      <pc:sldChg chg="del">
        <pc:chgData name="Lorena Patricia Mora Hernandez" userId="0bca0f10-c886-4055-be5e-c492695e1c7f" providerId="ADAL" clId="{4DFFE293-D7D0-42FC-9035-1B0493D88071}" dt="2022-02-28T22:52:32.207" v="39" actId="47"/>
        <pc:sldMkLst>
          <pc:docMk/>
          <pc:sldMk cId="4283155730" sldId="278"/>
        </pc:sldMkLst>
      </pc:sldChg>
      <pc:sldChg chg="del">
        <pc:chgData name="Lorena Patricia Mora Hernandez" userId="0bca0f10-c886-4055-be5e-c492695e1c7f" providerId="ADAL" clId="{4DFFE293-D7D0-42FC-9035-1B0493D88071}" dt="2022-02-28T22:52:32.760" v="40" actId="47"/>
        <pc:sldMkLst>
          <pc:docMk/>
          <pc:sldMk cId="526255248" sldId="279"/>
        </pc:sldMkLst>
      </pc:sldChg>
      <pc:sldChg chg="addSp delSp modSp add del mod">
        <pc:chgData name="Lorena Patricia Mora Hernandez" userId="0bca0f10-c886-4055-be5e-c492695e1c7f" providerId="ADAL" clId="{4DFFE293-D7D0-42FC-9035-1B0493D88071}" dt="2022-03-19T06:15:58.301" v="995" actId="14100"/>
        <pc:sldMkLst>
          <pc:docMk/>
          <pc:sldMk cId="2388912252" sldId="280"/>
        </pc:sldMkLst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9" creationId="{5E504CB4-3BAC-43DE-A7B4-B78E3B3DF24E}"/>
          </ac:spMkLst>
        </pc:spChg>
        <pc:spChg chg="mod">
          <ac:chgData name="Lorena Patricia Mora Hernandez" userId="0bca0f10-c886-4055-be5e-c492695e1c7f" providerId="ADAL" clId="{4DFFE293-D7D0-42FC-9035-1B0493D88071}" dt="2022-03-19T06:15:30.708" v="984" actId="14100"/>
          <ac:spMkLst>
            <pc:docMk/>
            <pc:sldMk cId="2388912252" sldId="280"/>
            <ac:spMk id="11" creationId="{D73609F9-C5FC-45A4-9280-D884C7F56A3C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12" creationId="{29B7F341-3724-45D0-97D1-C36AAC287C6B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14" creationId="{315510DB-73C9-40EB-A5E0-908D5352F43E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16" creationId="{F314404C-E8EB-4F3A-AA6B-FCE1D9EDF3A2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18" creationId="{6D5CDBA3-AD42-4623-A376-5550FCBBCB95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20" creationId="{B9ADF38A-D992-45B1-B4B7-A9555A26C500}"/>
          </ac:spMkLst>
        </pc:spChg>
        <pc:spChg chg="add del mod ord">
          <ac:chgData name="Lorena Patricia Mora Hernandez" userId="0bca0f10-c886-4055-be5e-c492695e1c7f" providerId="ADAL" clId="{4DFFE293-D7D0-42FC-9035-1B0493D88071}" dt="2022-03-19T05:52:54.549" v="727" actId="478"/>
          <ac:spMkLst>
            <pc:docMk/>
            <pc:sldMk cId="2388912252" sldId="280"/>
            <ac:spMk id="22" creationId="{662E1E1E-235B-4F03-B325-7D2D34D8A99A}"/>
          </ac:spMkLst>
        </pc:spChg>
        <pc:spChg chg="add mod">
          <ac:chgData name="Lorena Patricia Mora Hernandez" userId="0bca0f10-c886-4055-be5e-c492695e1c7f" providerId="ADAL" clId="{4DFFE293-D7D0-42FC-9035-1B0493D88071}" dt="2022-03-19T06:15:46.925" v="992" actId="1038"/>
          <ac:spMkLst>
            <pc:docMk/>
            <pc:sldMk cId="2388912252" sldId="280"/>
            <ac:spMk id="23" creationId="{F4AAC70A-CBEF-4D19-8FB1-A997DE97BEBE}"/>
          </ac:spMkLst>
        </pc:spChg>
        <pc:spChg chg="add mod">
          <ac:chgData name="Lorena Patricia Mora Hernandez" userId="0bca0f10-c886-4055-be5e-c492695e1c7f" providerId="ADAL" clId="{4DFFE293-D7D0-42FC-9035-1B0493D88071}" dt="2022-03-19T06:12:48.984" v="966"/>
          <ac:spMkLst>
            <pc:docMk/>
            <pc:sldMk cId="2388912252" sldId="280"/>
            <ac:spMk id="26" creationId="{221C59C2-34A2-42A7-A724-E6D29F65275C}"/>
          </ac:spMkLst>
        </pc:spChg>
        <pc:spChg chg="add mod">
          <ac:chgData name="Lorena Patricia Mora Hernandez" userId="0bca0f10-c886-4055-be5e-c492695e1c7f" providerId="ADAL" clId="{4DFFE293-D7D0-42FC-9035-1B0493D88071}" dt="2022-03-19T06:12:48.984" v="966"/>
          <ac:spMkLst>
            <pc:docMk/>
            <pc:sldMk cId="2388912252" sldId="280"/>
            <ac:spMk id="27" creationId="{FE3D17B7-9D81-41B1-8EE9-26D90F51ACA0}"/>
          </ac:spMkLst>
        </pc:spChg>
        <pc:spChg chg="add mod">
          <ac:chgData name="Lorena Patricia Mora Hernandez" userId="0bca0f10-c886-4055-be5e-c492695e1c7f" providerId="ADAL" clId="{4DFFE293-D7D0-42FC-9035-1B0493D88071}" dt="2022-03-19T06:15:58.301" v="995" actId="14100"/>
          <ac:spMkLst>
            <pc:docMk/>
            <pc:sldMk cId="2388912252" sldId="280"/>
            <ac:spMk id="28" creationId="{215E3A82-8301-4045-BF07-3D198BA72293}"/>
          </ac:spMkLst>
        </pc:sp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3" creationId="{91048DB8-6F70-46F0-BD5E-101DA052CA2F}"/>
          </ac:picMkLst>
        </pc:picChg>
        <pc:picChg chg="mod modCrop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4" creationId="{5645B481-9FFD-443A-8F3F-A92FAFA4F486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5" creationId="{6225ACE3-ECC2-42EF-8C22-D47191C1CE8B}"/>
          </ac:picMkLst>
        </pc:picChg>
        <pc:picChg chg="mod modCrop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6" creationId="{6D962ED6-C217-4D9E-8729-2163069A34AA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8" creationId="{7F5AA9C3-D941-4310-B694-02571511CEA5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10" creationId="{77ACA792-5B82-4BD9-B464-4B57D0353C26}"/>
          </ac:picMkLst>
        </pc:picChg>
        <pc:picChg chg="mod modCrop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13" creationId="{9A2E784E-BA57-4D54-B48C-649DA586E6A2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15" creationId="{D63F6D96-5B44-4B6E-9ADF-A529A8B317C6}"/>
          </ac:picMkLst>
        </pc:picChg>
        <pc:picChg chg="mod modCrop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17" creationId="{E32FD700-AF2B-43C5-8404-A132B4F28457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19" creationId="{5F29FB18-0CF3-40BB-9BBE-0CA045452C3B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21" creationId="{6849E990-904D-433F-AA99-199F4C56A9D6}"/>
          </ac:picMkLst>
        </pc:picChg>
        <pc:picChg chg="mod modCrop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31" creationId="{02C9DA79-510E-45F3-AC19-ED729202D10B}"/>
          </ac:picMkLst>
        </pc:picChg>
        <pc:picChg chg="mod">
          <ac:chgData name="Lorena Patricia Mora Hernandez" userId="0bca0f10-c886-4055-be5e-c492695e1c7f" providerId="ADAL" clId="{4DFFE293-D7D0-42FC-9035-1B0493D88071}" dt="2022-03-19T06:15:46.925" v="992" actId="1038"/>
          <ac:picMkLst>
            <pc:docMk/>
            <pc:sldMk cId="2388912252" sldId="280"/>
            <ac:picMk id="4098" creationId="{815B8691-C54D-413C-89B6-3CCCD6121068}"/>
          </ac:picMkLst>
        </pc:picChg>
        <pc:cxnChg chg="add del mod">
          <ac:chgData name="Lorena Patricia Mora Hernandez" userId="0bca0f10-c886-4055-be5e-c492695e1c7f" providerId="ADAL" clId="{4DFFE293-D7D0-42FC-9035-1B0493D88071}" dt="2022-03-19T05:49:44.120" v="694" actId="478"/>
          <ac:cxnSpMkLst>
            <pc:docMk/>
            <pc:sldMk cId="2388912252" sldId="280"/>
            <ac:cxnSpMk id="7" creationId="{D70DA19F-D5FB-441C-AE25-5473F276C964}"/>
          </ac:cxnSpMkLst>
        </pc:cxnChg>
      </pc:sldChg>
      <pc:sldChg chg="add del">
        <pc:chgData name="Lorena Patricia Mora Hernandez" userId="0bca0f10-c886-4055-be5e-c492695e1c7f" providerId="ADAL" clId="{4DFFE293-D7D0-42FC-9035-1B0493D88071}" dt="2022-03-19T06:14:36.479" v="973"/>
        <pc:sldMkLst>
          <pc:docMk/>
          <pc:sldMk cId="1593624775" sldId="281"/>
        </pc:sldMkLst>
      </pc:sldChg>
      <pc:sldChg chg="addSp delSp modSp add mod">
        <pc:chgData name="Lorena Patricia Mora Hernandez" userId="0bca0f10-c886-4055-be5e-c492695e1c7f" providerId="ADAL" clId="{4DFFE293-D7D0-42FC-9035-1B0493D88071}" dt="2022-03-19T06:27:24.571" v="1207" actId="14100"/>
        <pc:sldMkLst>
          <pc:docMk/>
          <pc:sldMk cId="1852379118" sldId="281"/>
        </pc:sldMkLst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14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15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16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17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26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27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28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29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30" creationId="{00000000-0000-0000-0000-000000000000}"/>
          </ac:spMkLst>
        </pc:spChg>
        <pc:spChg chg="add del mod">
          <ac:chgData name="Lorena Patricia Mora Hernandez" userId="0bca0f10-c886-4055-be5e-c492695e1c7f" providerId="ADAL" clId="{4DFFE293-D7D0-42FC-9035-1B0493D88071}" dt="2022-03-19T06:27:16.372" v="1206" actId="1076"/>
          <ac:spMkLst>
            <pc:docMk/>
            <pc:sldMk cId="1852379118" sldId="281"/>
            <ac:spMk id="31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6:25:29.322" v="1143" actId="20577"/>
          <ac:spMkLst>
            <pc:docMk/>
            <pc:sldMk cId="1852379118" sldId="281"/>
            <ac:spMk id="33" creationId="{3D82FC84-1763-4896-9BC9-A6F976708DB5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34" creationId="{00000000-0000-0000-0000-000000000000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35" creationId="{D14D75D7-B49B-4738-A01E-F0AB7C7F2183}"/>
          </ac:spMkLst>
        </pc:spChg>
        <pc:spChg chg="add del">
          <ac:chgData name="Lorena Patricia Mora Hernandez" userId="0bca0f10-c886-4055-be5e-c492695e1c7f" providerId="ADAL" clId="{4DFFE293-D7D0-42FC-9035-1B0493D88071}" dt="2022-03-19T06:25:09.663" v="1125" actId="478"/>
          <ac:spMkLst>
            <pc:docMk/>
            <pc:sldMk cId="1852379118" sldId="281"/>
            <ac:spMk id="36" creationId="{75C62E80-0A4C-425B-BB77-7823DCDFCE43}"/>
          </ac:spMkLst>
        </pc:spChg>
        <pc:spChg chg="mod">
          <ac:chgData name="Lorena Patricia Mora Hernandez" userId="0bca0f10-c886-4055-be5e-c492695e1c7f" providerId="ADAL" clId="{4DFFE293-D7D0-42FC-9035-1B0493D88071}" dt="2022-03-19T06:26:40.467" v="1194" actId="14100"/>
          <ac:spMkLst>
            <pc:docMk/>
            <pc:sldMk cId="1852379118" sldId="281"/>
            <ac:spMk id="38" creationId="{2FA13B1E-6E4F-4FCB-B936-0E771AB10DC3}"/>
          </ac:spMkLst>
        </pc:spChg>
        <pc:spChg chg="ord">
          <ac:chgData name="Lorena Patricia Mora Hernandez" userId="0bca0f10-c886-4055-be5e-c492695e1c7f" providerId="ADAL" clId="{4DFFE293-D7D0-42FC-9035-1B0493D88071}" dt="2022-03-19T06:26:31.826" v="1193" actId="166"/>
          <ac:spMkLst>
            <pc:docMk/>
            <pc:sldMk cId="1852379118" sldId="281"/>
            <ac:spMk id="39" creationId="{D806B42C-3D86-4ED2-A1FD-231A2C3B38F8}"/>
          </ac:spMkLst>
        </pc:spChg>
        <pc:spChg chg="add mod">
          <ac:chgData name="Lorena Patricia Mora Hernandez" userId="0bca0f10-c886-4055-be5e-c492695e1c7f" providerId="ADAL" clId="{4DFFE293-D7D0-42FC-9035-1B0493D88071}" dt="2022-03-19T06:27:24.571" v="1207" actId="14100"/>
          <ac:spMkLst>
            <pc:docMk/>
            <pc:sldMk cId="1852379118" sldId="281"/>
            <ac:spMk id="40" creationId="{4D82204D-C487-415D-B783-4DFBD946D924}"/>
          </ac:spMkLst>
        </pc:spChg>
        <pc:grpChg chg="add del">
          <ac:chgData name="Lorena Patricia Mora Hernandez" userId="0bca0f10-c886-4055-be5e-c492695e1c7f" providerId="ADAL" clId="{4DFFE293-D7D0-42FC-9035-1B0493D88071}" dt="2022-03-19T06:25:09.663" v="1125" actId="478"/>
          <ac:grpSpMkLst>
            <pc:docMk/>
            <pc:sldMk cId="1852379118" sldId="281"/>
            <ac:grpSpMk id="2" creationId="{00000000-0000-0000-0000-000000000000}"/>
          </ac:grpSpMkLst>
        </pc:grpChg>
        <pc:grpChg chg="add del">
          <ac:chgData name="Lorena Patricia Mora Hernandez" userId="0bca0f10-c886-4055-be5e-c492695e1c7f" providerId="ADAL" clId="{4DFFE293-D7D0-42FC-9035-1B0493D88071}" dt="2022-03-19T06:25:09.663" v="1125" actId="478"/>
          <ac:grpSpMkLst>
            <pc:docMk/>
            <pc:sldMk cId="1852379118" sldId="281"/>
            <ac:grpSpMk id="5" creationId="{00000000-0000-0000-0000-000000000000}"/>
          </ac:grpSpMkLst>
        </pc:grpChg>
        <pc:grpChg chg="add del">
          <ac:chgData name="Lorena Patricia Mora Hernandez" userId="0bca0f10-c886-4055-be5e-c492695e1c7f" providerId="ADAL" clId="{4DFFE293-D7D0-42FC-9035-1B0493D88071}" dt="2022-03-19T06:25:09.663" v="1125" actId="478"/>
          <ac:grpSpMkLst>
            <pc:docMk/>
            <pc:sldMk cId="1852379118" sldId="281"/>
            <ac:grpSpMk id="8" creationId="{00000000-0000-0000-0000-000000000000}"/>
          </ac:grpSpMkLst>
        </pc:grpChg>
        <pc:grpChg chg="add del">
          <ac:chgData name="Lorena Patricia Mora Hernandez" userId="0bca0f10-c886-4055-be5e-c492695e1c7f" providerId="ADAL" clId="{4DFFE293-D7D0-42FC-9035-1B0493D88071}" dt="2022-03-19T06:25:09.663" v="1125" actId="478"/>
          <ac:grpSpMkLst>
            <pc:docMk/>
            <pc:sldMk cId="1852379118" sldId="281"/>
            <ac:grpSpMk id="11" creationId="{00000000-0000-0000-0000-000000000000}"/>
          </ac:grpSpMkLst>
        </pc:grpChg>
        <pc:grpChg chg="add del mod">
          <ac:chgData name="Lorena Patricia Mora Hernandez" userId="0bca0f10-c886-4055-be5e-c492695e1c7f" providerId="ADAL" clId="{4DFFE293-D7D0-42FC-9035-1B0493D88071}" dt="2022-03-19T06:27:12.751" v="1205" actId="478"/>
          <ac:grpSpMkLst>
            <pc:docMk/>
            <pc:sldMk cId="1852379118" sldId="281"/>
            <ac:grpSpMk id="24" creationId="{00000000-0000-0000-0000-000000000000}"/>
          </ac:grpSpMkLst>
        </pc:grpChg>
        <pc:picChg chg="add del">
          <ac:chgData name="Lorena Patricia Mora Hernandez" userId="0bca0f10-c886-4055-be5e-c492695e1c7f" providerId="ADAL" clId="{4DFFE293-D7D0-42FC-9035-1B0493D88071}" dt="2022-03-19T06:25:17.943" v="1127" actId="478"/>
          <ac:picMkLst>
            <pc:docMk/>
            <pc:sldMk cId="1852379118" sldId="281"/>
            <ac:picMk id="4" creationId="{00000000-0000-0000-0000-000000000000}"/>
          </ac:picMkLst>
        </pc:picChg>
        <pc:picChg chg="add del">
          <ac:chgData name="Lorena Patricia Mora Hernandez" userId="0bca0f10-c886-4055-be5e-c492695e1c7f" providerId="ADAL" clId="{4DFFE293-D7D0-42FC-9035-1B0493D88071}" dt="2022-03-19T06:25:17.943" v="1127" actId="478"/>
          <ac:picMkLst>
            <pc:docMk/>
            <pc:sldMk cId="1852379118" sldId="281"/>
            <ac:picMk id="7" creationId="{00000000-0000-0000-0000-000000000000}"/>
          </ac:picMkLst>
        </pc:picChg>
        <pc:picChg chg="add del">
          <ac:chgData name="Lorena Patricia Mora Hernandez" userId="0bca0f10-c886-4055-be5e-c492695e1c7f" providerId="ADAL" clId="{4DFFE293-D7D0-42FC-9035-1B0493D88071}" dt="2022-03-19T06:25:17.943" v="1127" actId="478"/>
          <ac:picMkLst>
            <pc:docMk/>
            <pc:sldMk cId="1852379118" sldId="281"/>
            <ac:picMk id="10" creationId="{00000000-0000-0000-0000-000000000000}"/>
          </ac:picMkLst>
        </pc:picChg>
        <pc:picChg chg="add del">
          <ac:chgData name="Lorena Patricia Mora Hernandez" userId="0bca0f10-c886-4055-be5e-c492695e1c7f" providerId="ADAL" clId="{4DFFE293-D7D0-42FC-9035-1B0493D88071}" dt="2022-03-19T06:25:11.915" v="1126" actId="478"/>
          <ac:picMkLst>
            <pc:docMk/>
            <pc:sldMk cId="1852379118" sldId="281"/>
            <ac:picMk id="13" creationId="{00000000-0000-0000-0000-000000000000}"/>
          </ac:picMkLst>
        </pc:picChg>
        <pc:picChg chg="add del">
          <ac:chgData name="Lorena Patricia Mora Hernandez" userId="0bca0f10-c886-4055-be5e-c492695e1c7f" providerId="ADAL" clId="{4DFFE293-D7D0-42FC-9035-1B0493D88071}" dt="2022-03-19T06:25:09.663" v="1125" actId="478"/>
          <ac:picMkLst>
            <pc:docMk/>
            <pc:sldMk cId="1852379118" sldId="281"/>
            <ac:picMk id="2050" creationId="{46BB8819-E11F-4442-96F7-F599789503FC}"/>
          </ac:picMkLst>
        </pc:picChg>
        <pc:picChg chg="add del">
          <ac:chgData name="Lorena Patricia Mora Hernandez" userId="0bca0f10-c886-4055-be5e-c492695e1c7f" providerId="ADAL" clId="{4DFFE293-D7D0-42FC-9035-1B0493D88071}" dt="2022-03-19T06:25:09.663" v="1125" actId="478"/>
          <ac:picMkLst>
            <pc:docMk/>
            <pc:sldMk cId="1852379118" sldId="281"/>
            <ac:picMk id="2052" creationId="{E56E0BFD-17D4-48EA-A126-F6AB81D04FC9}"/>
          </ac:picMkLst>
        </pc:picChg>
        <pc:picChg chg="add del">
          <ac:chgData name="Lorena Patricia Mora Hernandez" userId="0bca0f10-c886-4055-be5e-c492695e1c7f" providerId="ADAL" clId="{4DFFE293-D7D0-42FC-9035-1B0493D88071}" dt="2022-03-19T06:25:09.663" v="1125" actId="478"/>
          <ac:picMkLst>
            <pc:docMk/>
            <pc:sldMk cId="1852379118" sldId="281"/>
            <ac:picMk id="2054" creationId="{7408AD2C-F8A6-42A0-87BD-BE11CE4340AF}"/>
          </ac:picMkLst>
        </pc:picChg>
        <pc:picChg chg="add del">
          <ac:chgData name="Lorena Patricia Mora Hernandez" userId="0bca0f10-c886-4055-be5e-c492695e1c7f" providerId="ADAL" clId="{4DFFE293-D7D0-42FC-9035-1B0493D88071}" dt="2022-03-19T06:25:09.663" v="1125" actId="478"/>
          <ac:picMkLst>
            <pc:docMk/>
            <pc:sldMk cId="1852379118" sldId="281"/>
            <ac:picMk id="2056" creationId="{1D32DCA7-EAC9-4CA5-ADC0-D7E235FD0334}"/>
          </ac:picMkLst>
        </pc:picChg>
        <pc:cxnChg chg="add del mod">
          <ac:chgData name="Lorena Patricia Mora Hernandez" userId="0bca0f10-c886-4055-be5e-c492695e1c7f" providerId="ADAL" clId="{4DFFE293-D7D0-42FC-9035-1B0493D88071}" dt="2022-03-19T06:27:06.062" v="1202" actId="1035"/>
          <ac:cxnSpMkLst>
            <pc:docMk/>
            <pc:sldMk cId="1852379118" sldId="281"/>
            <ac:cxnSpMk id="19" creationId="{F2A83B75-BF85-498D-AB66-5D317E9F940E}"/>
          </ac:cxnSpMkLst>
        </pc:cxnChg>
      </pc:sldChg>
      <pc:sldChg chg="addSp delSp modSp add mod">
        <pc:chgData name="Lorena Patricia Mora Hernandez" userId="0bca0f10-c886-4055-be5e-c492695e1c7f" providerId="ADAL" clId="{4DFFE293-D7D0-42FC-9035-1B0493D88071}" dt="2022-03-19T06:32:41.580" v="1222" actId="14100"/>
        <pc:sldMkLst>
          <pc:docMk/>
          <pc:sldMk cId="471652436" sldId="282"/>
        </pc:sldMkLst>
        <pc:spChg chg="del">
          <ac:chgData name="Lorena Patricia Mora Hernandez" userId="0bca0f10-c886-4055-be5e-c492695e1c7f" providerId="ADAL" clId="{4DFFE293-D7D0-42FC-9035-1B0493D88071}" dt="2022-03-19T06:32:25.776" v="1219" actId="478"/>
          <ac:spMkLst>
            <pc:docMk/>
            <pc:sldMk cId="471652436" sldId="282"/>
            <ac:spMk id="31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32:22.849" v="1218" actId="478"/>
          <ac:spMkLst>
            <pc:docMk/>
            <pc:sldMk cId="471652436" sldId="282"/>
            <ac:spMk id="33" creationId="{3D82FC84-1763-4896-9BC9-A6F976708DB5}"/>
          </ac:spMkLst>
        </pc:spChg>
        <pc:spChg chg="mod">
          <ac:chgData name="Lorena Patricia Mora Hernandez" userId="0bca0f10-c886-4055-be5e-c492695e1c7f" providerId="ADAL" clId="{4DFFE293-D7D0-42FC-9035-1B0493D88071}" dt="2022-03-19T06:32:41.580" v="1222" actId="14100"/>
          <ac:spMkLst>
            <pc:docMk/>
            <pc:sldMk cId="471652436" sldId="282"/>
            <ac:spMk id="38" creationId="{2FA13B1E-6E4F-4FCB-B936-0E771AB10DC3}"/>
          </ac:spMkLst>
        </pc:spChg>
        <pc:spChg chg="del">
          <ac:chgData name="Lorena Patricia Mora Hernandez" userId="0bca0f10-c886-4055-be5e-c492695e1c7f" providerId="ADAL" clId="{4DFFE293-D7D0-42FC-9035-1B0493D88071}" dt="2022-03-19T06:31:35.840" v="1211" actId="478"/>
          <ac:spMkLst>
            <pc:docMk/>
            <pc:sldMk cId="471652436" sldId="282"/>
            <ac:spMk id="40" creationId="{4D82204D-C487-415D-B783-4DFBD946D924}"/>
          </ac:spMkLst>
        </pc:spChg>
        <pc:picChg chg="add mod">
          <ac:chgData name="Lorena Patricia Mora Hernandez" userId="0bca0f10-c886-4055-be5e-c492695e1c7f" providerId="ADAL" clId="{4DFFE293-D7D0-42FC-9035-1B0493D88071}" dt="2022-03-19T06:32:32.646" v="1221" actId="1076"/>
          <ac:picMkLst>
            <pc:docMk/>
            <pc:sldMk cId="471652436" sldId="282"/>
            <ac:picMk id="3" creationId="{2211EA9E-DC1E-45EA-BBC0-F5C30295296B}"/>
          </ac:picMkLst>
        </pc:picChg>
        <pc:cxnChg chg="del">
          <ac:chgData name="Lorena Patricia Mora Hernandez" userId="0bca0f10-c886-4055-be5e-c492695e1c7f" providerId="ADAL" clId="{4DFFE293-D7D0-42FC-9035-1B0493D88071}" dt="2022-03-19T06:32:27.483" v="1220" actId="478"/>
          <ac:cxnSpMkLst>
            <pc:docMk/>
            <pc:sldMk cId="471652436" sldId="282"/>
            <ac:cxnSpMk id="19" creationId="{F2A83B75-BF85-498D-AB66-5D317E9F940E}"/>
          </ac:cxnSpMkLst>
        </pc:cxnChg>
      </pc:sldChg>
      <pc:sldChg chg="add del">
        <pc:chgData name="Lorena Patricia Mora Hernandez" userId="0bca0f10-c886-4055-be5e-c492695e1c7f" providerId="ADAL" clId="{4DFFE293-D7D0-42FC-9035-1B0493D88071}" dt="2022-03-19T06:31:38.015" v="1213"/>
        <pc:sldMkLst>
          <pc:docMk/>
          <pc:sldMk cId="389239905" sldId="283"/>
        </pc:sldMkLst>
      </pc:sldChg>
      <pc:sldChg chg="addSp delSp modSp add mod">
        <pc:chgData name="Lorena Patricia Mora Hernandez" userId="0bca0f10-c886-4055-be5e-c492695e1c7f" providerId="ADAL" clId="{4DFFE293-D7D0-42FC-9035-1B0493D88071}" dt="2022-03-19T06:33:54.698" v="1228" actId="1076"/>
        <pc:sldMkLst>
          <pc:docMk/>
          <pc:sldMk cId="727360769" sldId="283"/>
        </pc:sldMkLst>
        <pc:picChg chg="del">
          <ac:chgData name="Lorena Patricia Mora Hernandez" userId="0bca0f10-c886-4055-be5e-c492695e1c7f" providerId="ADAL" clId="{4DFFE293-D7D0-42FC-9035-1B0493D88071}" dt="2022-03-19T06:33:33.997" v="1225" actId="478"/>
          <ac:picMkLst>
            <pc:docMk/>
            <pc:sldMk cId="727360769" sldId="283"/>
            <ac:picMk id="3" creationId="{2211EA9E-DC1E-45EA-BBC0-F5C30295296B}"/>
          </ac:picMkLst>
        </pc:picChg>
        <pc:picChg chg="add mod">
          <ac:chgData name="Lorena Patricia Mora Hernandez" userId="0bca0f10-c886-4055-be5e-c492695e1c7f" providerId="ADAL" clId="{4DFFE293-D7D0-42FC-9035-1B0493D88071}" dt="2022-03-19T06:33:54.698" v="1228" actId="1076"/>
          <ac:picMkLst>
            <pc:docMk/>
            <pc:sldMk cId="727360769" sldId="283"/>
            <ac:picMk id="4" creationId="{3597900A-34DC-468F-80C8-3B0B5F7AD666}"/>
          </ac:picMkLst>
        </pc:picChg>
      </pc:sldChg>
      <pc:sldChg chg="addSp delSp modSp add mod ord">
        <pc:chgData name="Lorena Patricia Mora Hernandez" userId="0bca0f10-c886-4055-be5e-c492695e1c7f" providerId="ADAL" clId="{4DFFE293-D7D0-42FC-9035-1B0493D88071}" dt="2022-03-19T14:14:21.359" v="2245" actId="1076"/>
        <pc:sldMkLst>
          <pc:docMk/>
          <pc:sldMk cId="3114139667" sldId="284"/>
        </pc:sldMkLst>
        <pc:picChg chg="del">
          <ac:chgData name="Lorena Patricia Mora Hernandez" userId="0bca0f10-c886-4055-be5e-c492695e1c7f" providerId="ADAL" clId="{4DFFE293-D7D0-42FC-9035-1B0493D88071}" dt="2022-03-19T06:40:32.412" v="1229" actId="478"/>
          <ac:picMkLst>
            <pc:docMk/>
            <pc:sldMk cId="3114139667" sldId="284"/>
            <ac:picMk id="3" creationId="{2211EA9E-DC1E-45EA-BBC0-F5C30295296B}"/>
          </ac:picMkLst>
        </pc:picChg>
        <pc:picChg chg="add mod">
          <ac:chgData name="Lorena Patricia Mora Hernandez" userId="0bca0f10-c886-4055-be5e-c492695e1c7f" providerId="ADAL" clId="{4DFFE293-D7D0-42FC-9035-1B0493D88071}" dt="2022-03-19T14:14:21.359" v="2245" actId="1076"/>
          <ac:picMkLst>
            <pc:docMk/>
            <pc:sldMk cId="3114139667" sldId="284"/>
            <ac:picMk id="4" creationId="{E8C3C1A9-5AAC-4989-A8FA-70AA38A16449}"/>
          </ac:picMkLst>
        </pc:picChg>
      </pc:sldChg>
      <pc:sldChg chg="addSp delSp modSp add del mod ord">
        <pc:chgData name="Lorena Patricia Mora Hernandez" userId="0bca0f10-c886-4055-be5e-c492695e1c7f" providerId="ADAL" clId="{4DFFE293-D7D0-42FC-9035-1B0493D88071}" dt="2022-03-20T05:40:26.021" v="2372" actId="47"/>
        <pc:sldMkLst>
          <pc:docMk/>
          <pc:sldMk cId="3344584494" sldId="285"/>
        </pc:sldMkLst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6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01:47.696" v="1706" actId="1035"/>
          <ac:spMkLst>
            <pc:docMk/>
            <pc:sldMk cId="3344584494" sldId="285"/>
            <ac:spMk id="8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01:47.696" v="1706" actId="1035"/>
          <ac:spMkLst>
            <pc:docMk/>
            <pc:sldMk cId="3344584494" sldId="285"/>
            <ac:spMk id="10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01:47.696" v="1706" actId="1035"/>
          <ac:spMkLst>
            <pc:docMk/>
            <pc:sldMk cId="3344584494" sldId="285"/>
            <ac:spMk id="1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07:01:47.696" v="1706" actId="1035"/>
          <ac:spMkLst>
            <pc:docMk/>
            <pc:sldMk cId="3344584494" sldId="285"/>
            <ac:spMk id="14" creationId="{00000000-0000-0000-0000-000000000000}"/>
          </ac:spMkLst>
        </pc:spChg>
        <pc:spChg chg="del mod">
          <ac:chgData name="Lorena Patricia Mora Hernandez" userId="0bca0f10-c886-4055-be5e-c492695e1c7f" providerId="ADAL" clId="{4DFFE293-D7D0-42FC-9035-1B0493D88071}" dt="2022-03-19T06:49:06.176" v="1381" actId="478"/>
          <ac:spMkLst>
            <pc:docMk/>
            <pc:sldMk cId="3344584494" sldId="285"/>
            <ac:spMk id="1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39:10.979" v="2356" actId="21"/>
          <ac:spMkLst>
            <pc:docMk/>
            <pc:sldMk cId="3344584494" sldId="285"/>
            <ac:spMk id="17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20T05:39:40.391" v="2362"/>
          <ac:spMkLst>
            <pc:docMk/>
            <pc:sldMk cId="3344584494" sldId="285"/>
            <ac:spMk id="18" creationId="{D16D6092-DD23-42DA-8622-A461B59793AB}"/>
          </ac:spMkLst>
        </pc:spChg>
        <pc:spChg chg="mod">
          <ac:chgData name="Lorena Patricia Mora Hernandez" userId="0bca0f10-c886-4055-be5e-c492695e1c7f" providerId="ADAL" clId="{4DFFE293-D7D0-42FC-9035-1B0493D88071}" dt="2022-03-20T05:39:22.007" v="2359" actId="21"/>
          <ac:spMkLst>
            <pc:docMk/>
            <pc:sldMk cId="3344584494" sldId="285"/>
            <ac:spMk id="19" creationId="{00000000-0000-0000-0000-000000000000}"/>
          </ac:spMkLst>
        </pc:spChg>
        <pc:spChg chg="del mod">
          <ac:chgData name="Lorena Patricia Mora Hernandez" userId="0bca0f10-c886-4055-be5e-c492695e1c7f" providerId="ADAL" clId="{4DFFE293-D7D0-42FC-9035-1B0493D88071}" dt="2022-03-19T06:56:40.964" v="1452" actId="478"/>
          <ac:spMkLst>
            <pc:docMk/>
            <pc:sldMk cId="3344584494" sldId="285"/>
            <ac:spMk id="21" creationId="{00000000-0000-0000-0000-000000000000}"/>
          </ac:spMkLst>
        </pc:spChg>
        <pc:spChg chg="del mod">
          <ac:chgData name="Lorena Patricia Mora Hernandez" userId="0bca0f10-c886-4055-be5e-c492695e1c7f" providerId="ADAL" clId="{4DFFE293-D7D0-42FC-9035-1B0493D88071}" dt="2022-03-19T06:42:38.065" v="1263" actId="478"/>
          <ac:spMkLst>
            <pc:docMk/>
            <pc:sldMk cId="3344584494" sldId="285"/>
            <ac:spMk id="23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3.165" v="1241" actId="478"/>
          <ac:spMkLst>
            <pc:docMk/>
            <pc:sldMk cId="3344584494" sldId="285"/>
            <ac:spMk id="24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2.341" v="1239" actId="478"/>
          <ac:spMkLst>
            <pc:docMk/>
            <pc:sldMk cId="3344584494" sldId="285"/>
            <ac:spMk id="25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2.752" v="1240" actId="478"/>
          <ac:spMkLst>
            <pc:docMk/>
            <pc:sldMk cId="3344584494" sldId="285"/>
            <ac:spMk id="29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32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35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41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19T06:41:43.635" v="1242" actId="478"/>
          <ac:spMkLst>
            <pc:docMk/>
            <pc:sldMk cId="3344584494" sldId="285"/>
            <ac:spMk id="50" creationId="{888A2DA0-3A04-47BD-948F-A96218308AEE}"/>
          </ac:spMkLst>
        </pc:spChg>
        <pc:spChg chg="del mod">
          <ac:chgData name="Lorena Patricia Mora Hernandez" userId="0bca0f10-c886-4055-be5e-c492695e1c7f" providerId="ADAL" clId="{4DFFE293-D7D0-42FC-9035-1B0493D88071}" dt="2022-03-19T06:41:47.739" v="1245" actId="478"/>
          <ac:spMkLst>
            <pc:docMk/>
            <pc:sldMk cId="3344584494" sldId="285"/>
            <ac:spMk id="56" creationId="{43DDC09B-774B-4B48-808C-003A23D8A5F8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57" creationId="{D28135D5-9422-4529-845A-B6DEF7FFC469}"/>
          </ac:spMkLst>
        </pc:spChg>
        <pc:spChg chg="del">
          <ac:chgData name="Lorena Patricia Mora Hernandez" userId="0bca0f10-c886-4055-be5e-c492695e1c7f" providerId="ADAL" clId="{4DFFE293-D7D0-42FC-9035-1B0493D88071}" dt="2022-03-19T06:41:41.891" v="1238" actId="478"/>
          <ac:spMkLst>
            <pc:docMk/>
            <pc:sldMk cId="3344584494" sldId="285"/>
            <ac:spMk id="58" creationId="{205B43BB-6D38-4330-B70B-F9356BB001AD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59" creationId="{144C8771-EC1C-417E-96C0-BDAC3C1BD9FA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63" creationId="{B1686FC0-B1DB-4E84-A192-814997A220E1}"/>
          </ac:spMkLst>
        </pc:spChg>
        <pc:spChg chg="add del mod">
          <ac:chgData name="Lorena Patricia Mora Hernandez" userId="0bca0f10-c886-4055-be5e-c492695e1c7f" providerId="ADAL" clId="{4DFFE293-D7D0-42FC-9035-1B0493D88071}" dt="2022-03-19T07:01:17.989" v="1697" actId="478"/>
          <ac:spMkLst>
            <pc:docMk/>
            <pc:sldMk cId="3344584494" sldId="285"/>
            <ac:spMk id="64" creationId="{C478A28E-5E33-4932-813B-325ADA471757}"/>
          </ac:spMkLst>
        </pc:spChg>
        <pc:spChg chg="add mod">
          <ac:chgData name="Lorena Patricia Mora Hernandez" userId="0bca0f10-c886-4055-be5e-c492695e1c7f" providerId="ADAL" clId="{4DFFE293-D7D0-42FC-9035-1B0493D88071}" dt="2022-03-19T07:01:33.105" v="1700" actId="122"/>
          <ac:spMkLst>
            <pc:docMk/>
            <pc:sldMk cId="3344584494" sldId="285"/>
            <ac:spMk id="65" creationId="{D45EFB5B-4FD2-4043-897E-3400BA174AA4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66" creationId="{F053F03A-6276-4660-8CFA-CC52330FBCA3}"/>
          </ac:spMkLst>
        </pc:spChg>
        <pc:spChg chg="add del mod">
          <ac:chgData name="Lorena Patricia Mora Hernandez" userId="0bca0f10-c886-4055-be5e-c492695e1c7f" providerId="ADAL" clId="{4DFFE293-D7D0-42FC-9035-1B0493D88071}" dt="2022-03-20T05:39:44.060" v="2365"/>
          <ac:spMkLst>
            <pc:docMk/>
            <pc:sldMk cId="3344584494" sldId="285"/>
            <ac:spMk id="68" creationId="{11850DB0-6FA2-43D7-9602-2C03D7A3EB84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69" creationId="{8095302E-7A75-49DD-A0DF-1BA16CC0CF47}"/>
          </ac:spMkLst>
        </pc:spChg>
        <pc:spChg chg="del">
          <ac:chgData name="Lorena Patricia Mora Hernandez" userId="0bca0f10-c886-4055-be5e-c492695e1c7f" providerId="ADAL" clId="{4DFFE293-D7D0-42FC-9035-1B0493D88071}" dt="2022-03-19T06:41:41.009" v="1237" actId="478"/>
          <ac:spMkLst>
            <pc:docMk/>
            <pc:sldMk cId="3344584494" sldId="285"/>
            <ac:spMk id="75" creationId="{A2337A28-3AD9-4748-84B3-B422AA6753E3}"/>
          </ac:spMkLst>
        </pc:s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26" creationId="{00000000-0000-0000-0000-000000000000}"/>
          </ac:grpSpMkLst>
        </pc:gr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36" creationId="{00000000-0000-0000-0000-000000000000}"/>
          </ac:grpSpMkLst>
        </pc:gr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42" creationId="{00000000-0000-0000-0000-000000000000}"/>
          </ac:grpSpMkLst>
        </pc:grpChg>
        <pc:grpChg chg="del mod">
          <ac:chgData name="Lorena Patricia Mora Hernandez" userId="0bca0f10-c886-4055-be5e-c492695e1c7f" providerId="ADAL" clId="{4DFFE293-D7D0-42FC-9035-1B0493D88071}" dt="2022-03-20T05:39:44.058" v="2363" actId="478"/>
          <ac:grpSpMkLst>
            <pc:docMk/>
            <pc:sldMk cId="3344584494" sldId="285"/>
            <ac:grpSpMk id="49" creationId="{83769EBF-9E37-4E8E-8987-F3368F3A0A47}"/>
          </ac:grpSpMkLst>
        </pc:grpChg>
        <pc:grpChg chg="del">
          <ac:chgData name="Lorena Patricia Mora Hernandez" userId="0bca0f10-c886-4055-be5e-c492695e1c7f" providerId="ADAL" clId="{4DFFE293-D7D0-42FC-9035-1B0493D88071}" dt="2022-03-19T06:41:44.718" v="1243" actId="478"/>
          <ac:grpSpMkLst>
            <pc:docMk/>
            <pc:sldMk cId="3344584494" sldId="285"/>
            <ac:grpSpMk id="51" creationId="{E27B0AE9-083D-4850-BBC2-052F7D87A841}"/>
          </ac:grpSpMkLst>
        </pc:gr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60" creationId="{B889420F-DCC4-4C23-85AA-0DD7C2F70ED1}"/>
          </ac:grpSpMkLst>
        </pc:gr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70" creationId="{09FFD3F5-30F2-412F-9FA4-5485B43AFE83}"/>
          </ac:grpSpMkLst>
        </pc:grpChg>
        <pc:grpChg chg="del">
          <ac:chgData name="Lorena Patricia Mora Hernandez" userId="0bca0f10-c886-4055-be5e-c492695e1c7f" providerId="ADAL" clId="{4DFFE293-D7D0-42FC-9035-1B0493D88071}" dt="2022-03-19T06:41:41.009" v="1237" actId="478"/>
          <ac:grpSpMkLst>
            <pc:docMk/>
            <pc:sldMk cId="3344584494" sldId="285"/>
            <ac:grpSpMk id="76" creationId="{8BD208C2-D404-4AB0-9C57-623258DCAE45}"/>
          </ac:grpSpMkLst>
        </pc:grpChg>
        <pc:picChg chg="add del mod">
          <ac:chgData name="Lorena Patricia Mora Hernandez" userId="0bca0f10-c886-4055-be5e-c492695e1c7f" providerId="ADAL" clId="{4DFFE293-D7D0-42FC-9035-1B0493D88071}" dt="2022-03-19T07:09:00.550" v="1801" actId="478"/>
          <ac:picMkLst>
            <pc:docMk/>
            <pc:sldMk cId="3344584494" sldId="285"/>
            <ac:picMk id="3" creationId="{A6745AB2-99C7-4A69-936B-4D635C98C176}"/>
          </ac:picMkLst>
        </pc:picChg>
        <pc:picChg chg="add del">
          <ac:chgData name="Lorena Patricia Mora Hernandez" userId="0bca0f10-c886-4055-be5e-c492695e1c7f" providerId="ADAL" clId="{4DFFE293-D7D0-42FC-9035-1B0493D88071}" dt="2022-03-19T06:59:28.644" v="1571" actId="22"/>
          <ac:picMkLst>
            <pc:docMk/>
            <pc:sldMk cId="3344584494" sldId="285"/>
            <ac:picMk id="5" creationId="{61DBCF4F-1F4B-44C9-9B17-C557B6143AAF}"/>
          </ac:picMkLst>
        </pc:picChg>
        <pc:cxnChg chg="add mod">
          <ac:chgData name="Lorena Patricia Mora Hernandez" userId="0bca0f10-c886-4055-be5e-c492695e1c7f" providerId="ADAL" clId="{4DFFE293-D7D0-42FC-9035-1B0493D88071}" dt="2022-03-19T07:01:35.516" v="1701" actId="1076"/>
          <ac:cxnSpMkLst>
            <pc:docMk/>
            <pc:sldMk cId="3344584494" sldId="285"/>
            <ac:cxnSpMk id="67" creationId="{B2884DB0-C800-42E6-B1CD-20F7238A34AF}"/>
          </ac:cxnSpMkLst>
        </pc:cxnChg>
      </pc:sldChg>
      <pc:sldChg chg="modSp add del mod">
        <pc:chgData name="Lorena Patricia Mora Hernandez" userId="0bca0f10-c886-4055-be5e-c492695e1c7f" providerId="ADAL" clId="{4DFFE293-D7D0-42FC-9035-1B0493D88071}" dt="2022-03-20T05:44:11.358" v="2400" actId="47"/>
        <pc:sldMkLst>
          <pc:docMk/>
          <pc:sldMk cId="3520832912" sldId="286"/>
        </pc:sldMkLst>
        <pc:spChg chg="mod">
          <ac:chgData name="Lorena Patricia Mora Hernandez" userId="0bca0f10-c886-4055-be5e-c492695e1c7f" providerId="ADAL" clId="{4DFFE293-D7D0-42FC-9035-1B0493D88071}" dt="2022-03-20T05:41:34.115" v="2376" actId="21"/>
          <ac:spMkLst>
            <pc:docMk/>
            <pc:sldMk cId="3520832912" sldId="286"/>
            <ac:spMk id="17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41:52.193" v="2380" actId="21"/>
          <ac:spMkLst>
            <pc:docMk/>
            <pc:sldMk cId="3520832912" sldId="286"/>
            <ac:spMk id="19" creationId="{00000000-0000-0000-0000-000000000000}"/>
          </ac:spMkLst>
        </pc:spChg>
      </pc:sldChg>
      <pc:sldChg chg="addSp delSp modSp add mod ord">
        <pc:chgData name="Lorena Patricia Mora Hernandez" userId="0bca0f10-c886-4055-be5e-c492695e1c7f" providerId="ADAL" clId="{4DFFE293-D7D0-42FC-9035-1B0493D88071}" dt="2022-03-20T05:38:22.136" v="2354" actId="1035"/>
        <pc:sldMkLst>
          <pc:docMk/>
          <pc:sldMk cId="2571269822" sldId="287"/>
        </pc:sldMkLst>
        <pc:spChg chg="mod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8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10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12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14" creationId="{00000000-0000-0000-0000-000000000000}"/>
          </ac:spMkLst>
        </pc:spChg>
        <pc:spChg chg="mod topLvl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17" creationId="{00000000-0000-0000-0000-000000000000}"/>
          </ac:spMkLst>
        </pc:spChg>
        <pc:spChg chg="add mod">
          <ac:chgData name="Lorena Patricia Mora Hernandez" userId="0bca0f10-c886-4055-be5e-c492695e1c7f" providerId="ADAL" clId="{4DFFE293-D7D0-42FC-9035-1B0493D88071}" dt="2022-03-20T05:38:17.866" v="2352" actId="1076"/>
          <ac:spMkLst>
            <pc:docMk/>
            <pc:sldMk cId="2571269822" sldId="287"/>
            <ac:spMk id="18" creationId="{6C4DC937-F138-4DDC-AD1B-0CB77D89468B}"/>
          </ac:spMkLst>
        </pc:spChg>
        <pc:spChg chg="mod topLvl">
          <ac:chgData name="Lorena Patricia Mora Hernandez" userId="0bca0f10-c886-4055-be5e-c492695e1c7f" providerId="ADAL" clId="{4DFFE293-D7D0-42FC-9035-1B0493D88071}" dt="2022-03-20T05:37:27.205" v="2342" actId="165"/>
          <ac:spMkLst>
            <pc:docMk/>
            <pc:sldMk cId="2571269822" sldId="287"/>
            <ac:spMk id="19" creationId="{00000000-0000-0000-0000-000000000000}"/>
          </ac:spMkLst>
        </pc:spChg>
        <pc:spChg chg="del mod">
          <ac:chgData name="Lorena Patricia Mora Hernandez" userId="0bca0f10-c886-4055-be5e-c492695e1c7f" providerId="ADAL" clId="{4DFFE293-D7D0-42FC-9035-1B0493D88071}" dt="2022-03-20T05:37:04.309" v="2337"/>
          <ac:spMkLst>
            <pc:docMk/>
            <pc:sldMk cId="2571269822" sldId="287"/>
            <ac:spMk id="68" creationId="{11850DB0-6FA2-43D7-9602-2C03D7A3EB84}"/>
          </ac:spMkLst>
        </pc:spChg>
        <pc:grpChg chg="add mod">
          <ac:chgData name="Lorena Patricia Mora Hernandez" userId="0bca0f10-c886-4055-be5e-c492695e1c7f" providerId="ADAL" clId="{4DFFE293-D7D0-42FC-9035-1B0493D88071}" dt="2022-03-20T05:37:55.778" v="2348" actId="1076"/>
          <ac:grpSpMkLst>
            <pc:docMk/>
            <pc:sldMk cId="2571269822" sldId="287"/>
            <ac:grpSpMk id="2" creationId="{3070B943-6A32-42E0-8330-873A2AB62AAC}"/>
          </ac:grpSpMkLst>
        </pc:grpChg>
        <pc:grpChg chg="mod topLvl">
          <ac:chgData name="Lorena Patricia Mora Hernandez" userId="0bca0f10-c886-4055-be5e-c492695e1c7f" providerId="ADAL" clId="{4DFFE293-D7D0-42FC-9035-1B0493D88071}" dt="2022-03-20T05:37:38.282" v="2343" actId="164"/>
          <ac:grpSpMkLst>
            <pc:docMk/>
            <pc:sldMk cId="2571269822" sldId="287"/>
            <ac:grpSpMk id="7" creationId="{00000000-0000-0000-0000-000000000000}"/>
          </ac:grpSpMkLst>
        </pc:grpChg>
        <pc:grpChg chg="mod topLvl">
          <ac:chgData name="Lorena Patricia Mora Hernandez" userId="0bca0f10-c886-4055-be5e-c492695e1c7f" providerId="ADAL" clId="{4DFFE293-D7D0-42FC-9035-1B0493D88071}" dt="2022-03-20T05:37:38.282" v="2343" actId="164"/>
          <ac:grpSpMkLst>
            <pc:docMk/>
            <pc:sldMk cId="2571269822" sldId="287"/>
            <ac:grpSpMk id="9" creationId="{00000000-0000-0000-0000-000000000000}"/>
          </ac:grpSpMkLst>
        </pc:grpChg>
        <pc:grpChg chg="mod topLvl">
          <ac:chgData name="Lorena Patricia Mora Hernandez" userId="0bca0f10-c886-4055-be5e-c492695e1c7f" providerId="ADAL" clId="{4DFFE293-D7D0-42FC-9035-1B0493D88071}" dt="2022-03-20T05:37:38.282" v="2343" actId="164"/>
          <ac:grpSpMkLst>
            <pc:docMk/>
            <pc:sldMk cId="2571269822" sldId="287"/>
            <ac:grpSpMk id="11" creationId="{00000000-0000-0000-0000-000000000000}"/>
          </ac:grpSpMkLst>
        </pc:grpChg>
        <pc:grpChg chg="mod topLvl">
          <ac:chgData name="Lorena Patricia Mora Hernandez" userId="0bca0f10-c886-4055-be5e-c492695e1c7f" providerId="ADAL" clId="{4DFFE293-D7D0-42FC-9035-1B0493D88071}" dt="2022-03-20T05:37:38.282" v="2343" actId="164"/>
          <ac:grpSpMkLst>
            <pc:docMk/>
            <pc:sldMk cId="2571269822" sldId="287"/>
            <ac:grpSpMk id="13" creationId="{00000000-0000-0000-0000-000000000000}"/>
          </ac:grpSpMkLst>
        </pc:grpChg>
        <pc:grpChg chg="del mod">
          <ac:chgData name="Lorena Patricia Mora Hernandez" userId="0bca0f10-c886-4055-be5e-c492695e1c7f" providerId="ADAL" clId="{4DFFE293-D7D0-42FC-9035-1B0493D88071}" dt="2022-03-20T05:37:27.205" v="2342" actId="165"/>
          <ac:grpSpMkLst>
            <pc:docMk/>
            <pc:sldMk cId="2571269822" sldId="287"/>
            <ac:grpSpMk id="49" creationId="{83769EBF-9E37-4E8E-8987-F3368F3A0A47}"/>
          </ac:grpSpMkLst>
        </pc:grpChg>
        <pc:picChg chg="del">
          <ac:chgData name="Lorena Patricia Mora Hernandez" userId="0bca0f10-c886-4055-be5e-c492695e1c7f" providerId="ADAL" clId="{4DFFE293-D7D0-42FC-9035-1B0493D88071}" dt="2022-03-19T07:06:01.581" v="1746" actId="478"/>
          <ac:picMkLst>
            <pc:docMk/>
            <pc:sldMk cId="2571269822" sldId="287"/>
            <ac:picMk id="3" creationId="{A6745AB2-99C7-4A69-936B-4D635C98C176}"/>
          </ac:picMkLst>
        </pc:picChg>
        <pc:cxnChg chg="mod">
          <ac:chgData name="Lorena Patricia Mora Hernandez" userId="0bca0f10-c886-4055-be5e-c492695e1c7f" providerId="ADAL" clId="{4DFFE293-D7D0-42FC-9035-1B0493D88071}" dt="2022-03-20T05:38:22.136" v="2354" actId="1035"/>
          <ac:cxnSpMkLst>
            <pc:docMk/>
            <pc:sldMk cId="2571269822" sldId="287"/>
            <ac:cxnSpMk id="67" creationId="{B2884DB0-C800-42E6-B1CD-20F7238A34AF}"/>
          </ac:cxnSpMkLst>
        </pc:cxnChg>
      </pc:sldChg>
      <pc:sldChg chg="modSp add mod ord">
        <pc:chgData name="Lorena Patricia Mora Hernandez" userId="0bca0f10-c886-4055-be5e-c492695e1c7f" providerId="ADAL" clId="{4DFFE293-D7D0-42FC-9035-1B0493D88071}" dt="2022-03-20T07:29:52.594" v="2587"/>
        <pc:sldMkLst>
          <pc:docMk/>
          <pc:sldMk cId="1691257315" sldId="288"/>
        </pc:sldMkLst>
        <pc:spChg chg="mod">
          <ac:chgData name="Lorena Patricia Mora Hernandez" userId="0bca0f10-c886-4055-be5e-c492695e1c7f" providerId="ADAL" clId="{4DFFE293-D7D0-42FC-9035-1B0493D88071}" dt="2022-03-19T14:20:15.453" v="2317" actId="20577"/>
          <ac:spMkLst>
            <pc:docMk/>
            <pc:sldMk cId="1691257315" sldId="288"/>
            <ac:spMk id="31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19T14:19:49.292" v="2278" actId="20577"/>
          <ac:spMkLst>
            <pc:docMk/>
            <pc:sldMk cId="1691257315" sldId="288"/>
            <ac:spMk id="33" creationId="{3D82FC84-1763-4896-9BC9-A6F976708DB5}"/>
          </ac:spMkLst>
        </pc:spChg>
      </pc:sldChg>
      <pc:sldChg chg="addSp delSp modSp add mod ord">
        <pc:chgData name="Lorena Patricia Mora Hernandez" userId="0bca0f10-c886-4055-be5e-c492695e1c7f" providerId="ADAL" clId="{4DFFE293-D7D0-42FC-9035-1B0493D88071}" dt="2022-03-20T05:42:11.543" v="2384" actId="20577"/>
        <pc:sldMkLst>
          <pc:docMk/>
          <pc:sldMk cId="3550853817" sldId="289"/>
        </pc:sldMkLst>
        <pc:spChg chg="del">
          <ac:chgData name="Lorena Patricia Mora Hernandez" userId="0bca0f10-c886-4055-be5e-c492695e1c7f" providerId="ADAL" clId="{4DFFE293-D7D0-42FC-9035-1B0493D88071}" dt="2022-03-20T05:40:06.110" v="2369" actId="478"/>
          <ac:spMkLst>
            <pc:docMk/>
            <pc:sldMk cId="3550853817" sldId="289"/>
            <ac:spMk id="18" creationId="{6C4DC937-F138-4DDC-AD1B-0CB77D89468B}"/>
          </ac:spMkLst>
        </pc:spChg>
        <pc:spChg chg="add mod">
          <ac:chgData name="Lorena Patricia Mora Hernandez" userId="0bca0f10-c886-4055-be5e-c492695e1c7f" providerId="ADAL" clId="{4DFFE293-D7D0-42FC-9035-1B0493D88071}" dt="2022-03-20T05:42:11.543" v="2384" actId="20577"/>
          <ac:spMkLst>
            <pc:docMk/>
            <pc:sldMk cId="3550853817" sldId="289"/>
            <ac:spMk id="20" creationId="{88370602-CCBC-457E-BBA6-E733302E0EF8}"/>
          </ac:spMkLst>
        </pc:spChg>
      </pc:sldChg>
      <pc:sldChg chg="addSp delSp modSp add mod ord">
        <pc:chgData name="Lorena Patricia Mora Hernandez" userId="0bca0f10-c886-4055-be5e-c492695e1c7f" providerId="ADAL" clId="{4DFFE293-D7D0-42FC-9035-1B0493D88071}" dt="2022-03-20T05:43:48.200" v="2399" actId="1076"/>
        <pc:sldMkLst>
          <pc:docMk/>
          <pc:sldMk cId="3346043960" sldId="290"/>
        </pc:sldMkLst>
        <pc:spChg chg="mod">
          <ac:chgData name="Lorena Patricia Mora Hernandez" userId="0bca0f10-c886-4055-be5e-c492695e1c7f" providerId="ADAL" clId="{4DFFE293-D7D0-42FC-9035-1B0493D88071}" dt="2022-03-20T05:43:45.817" v="2398" actId="1076"/>
          <ac:spMkLst>
            <pc:docMk/>
            <pc:sldMk cId="3346043960" sldId="290"/>
            <ac:spMk id="20" creationId="{88370602-CCBC-457E-BBA6-E733302E0EF8}"/>
          </ac:spMkLst>
        </pc:spChg>
        <pc:grpChg chg="del mod">
          <ac:chgData name="Lorena Patricia Mora Hernandez" userId="0bca0f10-c886-4055-be5e-c492695e1c7f" providerId="ADAL" clId="{4DFFE293-D7D0-42FC-9035-1B0493D88071}" dt="2022-03-20T05:43:35.435" v="2396" actId="478"/>
          <ac:grpSpMkLst>
            <pc:docMk/>
            <pc:sldMk cId="3346043960" sldId="290"/>
            <ac:grpSpMk id="2" creationId="{3070B943-6A32-42E0-8330-873A2AB62AAC}"/>
          </ac:grpSpMkLst>
        </pc:grpChg>
        <pc:picChg chg="add mod">
          <ac:chgData name="Lorena Patricia Mora Hernandez" userId="0bca0f10-c886-4055-be5e-c492695e1c7f" providerId="ADAL" clId="{4DFFE293-D7D0-42FC-9035-1B0493D88071}" dt="2022-03-20T05:43:48.200" v="2399" actId="1076"/>
          <ac:picMkLst>
            <pc:docMk/>
            <pc:sldMk cId="3346043960" sldId="290"/>
            <ac:picMk id="18" creationId="{7D5AABED-4A49-4BD3-8201-3C74D65895D1}"/>
          </ac:picMkLst>
        </pc:picChg>
      </pc:sldChg>
      <pc:sldChg chg="addSp delSp modSp add mod ord modShow">
        <pc:chgData name="Lorena Patricia Mora Hernandez" userId="0bca0f10-c886-4055-be5e-c492695e1c7f" providerId="ADAL" clId="{4DFFE293-D7D0-42FC-9035-1B0493D88071}" dt="2022-03-20T07:29:36.840" v="2585" actId="5793"/>
        <pc:sldMkLst>
          <pc:docMk/>
          <pc:sldMk cId="1533965813" sldId="291"/>
        </pc:sldMkLst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2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3" creationId="{00000000-0000-0000-0000-000000000000}"/>
          </ac:spMkLst>
        </pc:spChg>
        <pc:spChg chg="add mod ord">
          <ac:chgData name="Lorena Patricia Mora Hernandez" userId="0bca0f10-c886-4055-be5e-c492695e1c7f" providerId="ADAL" clId="{4DFFE293-D7D0-42FC-9035-1B0493D88071}" dt="2022-03-20T07:28:57.841" v="2575" actId="171"/>
          <ac:spMkLst>
            <pc:docMk/>
            <pc:sldMk cId="1533965813" sldId="291"/>
            <ac:spMk id="7" creationId="{EA01A523-67FD-4759-86DC-0568C6DF0F86}"/>
          </ac:spMkLst>
        </pc:spChg>
        <pc:spChg chg="del mod">
          <ac:chgData name="Lorena Patricia Mora Hernandez" userId="0bca0f10-c886-4055-be5e-c492695e1c7f" providerId="ADAL" clId="{4DFFE293-D7D0-42FC-9035-1B0493D88071}" dt="2022-03-20T07:25:09.706" v="2447" actId="478"/>
          <ac:spMkLst>
            <pc:docMk/>
            <pc:sldMk cId="1533965813" sldId="291"/>
            <ac:spMk id="15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16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17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18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19" creationId="{B182FA30-0F1B-422D-BDDB-11A673F4B60F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21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22" creationId="{00000000-0000-0000-0000-000000000000}"/>
          </ac:spMkLst>
        </pc:spChg>
        <pc:spChg chg="del">
          <ac:chgData name="Lorena Patricia Mora Hernandez" userId="0bca0f10-c886-4055-be5e-c492695e1c7f" providerId="ADAL" clId="{4DFFE293-D7D0-42FC-9035-1B0493D88071}" dt="2022-03-20T07:25:13.284" v="2448" actId="478"/>
          <ac:spMkLst>
            <pc:docMk/>
            <pc:sldMk cId="1533965813" sldId="291"/>
            <ac:spMk id="25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7:24:53.695" v="2445" actId="20577"/>
          <ac:spMkLst>
            <pc:docMk/>
            <pc:sldMk cId="1533965813" sldId="291"/>
            <ac:spMk id="27" creationId="{6111DC8A-6F46-428E-A6E9-5A4254F5E29C}"/>
          </ac:spMkLst>
        </pc:spChg>
        <pc:spChg chg="mod">
          <ac:chgData name="Lorena Patricia Mora Hernandez" userId="0bca0f10-c886-4055-be5e-c492695e1c7f" providerId="ADAL" clId="{4DFFE293-D7D0-42FC-9035-1B0493D88071}" dt="2022-03-20T07:23:38.828" v="2422" actId="20577"/>
          <ac:spMkLst>
            <pc:docMk/>
            <pc:sldMk cId="1533965813" sldId="291"/>
            <ac:spMk id="28" creationId="{81891EA2-1D59-49F5-B5C9-9C812E59AACE}"/>
          </ac:spMkLst>
        </pc:spChg>
        <pc:spChg chg="add del mod">
          <ac:chgData name="Lorena Patricia Mora Hernandez" userId="0bca0f10-c886-4055-be5e-c492695e1c7f" providerId="ADAL" clId="{4DFFE293-D7D0-42FC-9035-1B0493D88071}" dt="2022-03-20T07:26:11.553" v="2457" actId="478"/>
          <ac:spMkLst>
            <pc:docMk/>
            <pc:sldMk cId="1533965813" sldId="291"/>
            <ac:spMk id="31" creationId="{14792653-B970-4E13-B922-392D5492F092}"/>
          </ac:spMkLst>
        </pc:spChg>
        <pc:spChg chg="add mod">
          <ac:chgData name="Lorena Patricia Mora Hernandez" userId="0bca0f10-c886-4055-be5e-c492695e1c7f" providerId="ADAL" clId="{4DFFE293-D7D0-42FC-9035-1B0493D88071}" dt="2022-03-20T07:26:24.705" v="2458" actId="1076"/>
          <ac:spMkLst>
            <pc:docMk/>
            <pc:sldMk cId="1533965813" sldId="291"/>
            <ac:spMk id="36" creationId="{567955B4-1A5E-4918-A1D8-7859324B3C31}"/>
          </ac:spMkLst>
        </pc:spChg>
        <pc:spChg chg="add mod">
          <ac:chgData name="Lorena Patricia Mora Hernandez" userId="0bca0f10-c886-4055-be5e-c492695e1c7f" providerId="ADAL" clId="{4DFFE293-D7D0-42FC-9035-1B0493D88071}" dt="2022-03-20T07:26:09.904" v="2456" actId="1076"/>
          <ac:spMkLst>
            <pc:docMk/>
            <pc:sldMk cId="1533965813" sldId="291"/>
            <ac:spMk id="37" creationId="{13DCA573-28E8-4BEE-9A8D-662F7D90EFBB}"/>
          </ac:spMkLst>
        </pc:spChg>
        <pc:spChg chg="add mod">
          <ac:chgData name="Lorena Patricia Mora Hernandez" userId="0bca0f10-c886-4055-be5e-c492695e1c7f" providerId="ADAL" clId="{4DFFE293-D7D0-42FC-9035-1B0493D88071}" dt="2022-03-20T07:27:57.873" v="2537" actId="1076"/>
          <ac:spMkLst>
            <pc:docMk/>
            <pc:sldMk cId="1533965813" sldId="291"/>
            <ac:spMk id="38" creationId="{26C2A5FB-D9F1-4860-A338-AEC182DEE6C7}"/>
          </ac:spMkLst>
        </pc:spChg>
        <pc:spChg chg="add mod">
          <ac:chgData name="Lorena Patricia Mora Hernandez" userId="0bca0f10-c886-4055-be5e-c492695e1c7f" providerId="ADAL" clId="{4DFFE293-D7D0-42FC-9035-1B0493D88071}" dt="2022-03-20T07:27:54.663" v="2536" actId="1076"/>
          <ac:spMkLst>
            <pc:docMk/>
            <pc:sldMk cId="1533965813" sldId="291"/>
            <ac:spMk id="39" creationId="{02AD4E8F-6589-4CAE-BE2A-A0CD8F7FDDB4}"/>
          </ac:spMkLst>
        </pc:spChg>
        <pc:spChg chg="add mod ord">
          <ac:chgData name="Lorena Patricia Mora Hernandez" userId="0bca0f10-c886-4055-be5e-c492695e1c7f" providerId="ADAL" clId="{4DFFE293-D7D0-42FC-9035-1B0493D88071}" dt="2022-03-20T07:28:51.574" v="2564" actId="171"/>
          <ac:spMkLst>
            <pc:docMk/>
            <pc:sldMk cId="1533965813" sldId="291"/>
            <ac:spMk id="40" creationId="{13666ABF-B660-445E-A775-ABB609F664C0}"/>
          </ac:spMkLst>
        </pc:spChg>
        <pc:spChg chg="add mod">
          <ac:chgData name="Lorena Patricia Mora Hernandez" userId="0bca0f10-c886-4055-be5e-c492695e1c7f" providerId="ADAL" clId="{4DFFE293-D7D0-42FC-9035-1B0493D88071}" dt="2022-03-20T07:29:36.840" v="2585" actId="5793"/>
          <ac:spMkLst>
            <pc:docMk/>
            <pc:sldMk cId="1533965813" sldId="291"/>
            <ac:spMk id="41" creationId="{AA39E173-47C8-492B-86C0-220559E4D401}"/>
          </ac:spMkLst>
        </pc:sp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4" creationId="{00000000-0000-0000-0000-000000000000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5" creationId="{00000000-0000-0000-0000-000000000000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6" creationId="{00000000-0000-0000-0000-000000000000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10" creationId="{00000000-0000-0000-0000-000000000000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11" creationId="{00000000-0000-0000-0000-000000000000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12" creationId="{00000000-0000-0000-0000-000000000000}"/>
          </ac:picMkLst>
        </pc:picChg>
        <pc:picChg chg="add mod">
          <ac:chgData name="Lorena Patricia Mora Hernandez" userId="0bca0f10-c886-4055-be5e-c492695e1c7f" providerId="ADAL" clId="{4DFFE293-D7D0-42FC-9035-1B0493D88071}" dt="2022-03-20T07:29:04.106" v="2576" actId="1076"/>
          <ac:picMkLst>
            <pc:docMk/>
            <pc:sldMk cId="1533965813" sldId="291"/>
            <ac:picMk id="26" creationId="{FE1607A9-5C60-463E-B313-D4776AFE2236}"/>
          </ac:picMkLst>
        </pc:picChg>
        <pc:picChg chg="del">
          <ac:chgData name="Lorena Patricia Mora Hernandez" userId="0bca0f10-c886-4055-be5e-c492695e1c7f" providerId="ADAL" clId="{4DFFE293-D7D0-42FC-9035-1B0493D88071}" dt="2022-03-20T07:25:13.284" v="2448" actId="478"/>
          <ac:picMkLst>
            <pc:docMk/>
            <pc:sldMk cId="1533965813" sldId="291"/>
            <ac:picMk id="29" creationId="{0B8F5AA0-77E5-4D50-B02F-F260F8BEFE74}"/>
          </ac:picMkLst>
        </pc:picChg>
        <pc:picChg chg="add mod">
          <ac:chgData name="Lorena Patricia Mora Hernandez" userId="0bca0f10-c886-4055-be5e-c492695e1c7f" providerId="ADAL" clId="{4DFFE293-D7D0-42FC-9035-1B0493D88071}" dt="2022-03-20T07:26:24.705" v="2458" actId="1076"/>
          <ac:picMkLst>
            <pc:docMk/>
            <pc:sldMk cId="1533965813" sldId="291"/>
            <ac:picMk id="32" creationId="{0D30577A-3C8F-4C70-96D4-5EBD485947C9}"/>
          </ac:picMkLst>
        </pc:picChg>
        <pc:picChg chg="add mod">
          <ac:chgData name="Lorena Patricia Mora Hernandez" userId="0bca0f10-c886-4055-be5e-c492695e1c7f" providerId="ADAL" clId="{4DFFE293-D7D0-42FC-9035-1B0493D88071}" dt="2022-03-20T07:26:09.904" v="2456" actId="1076"/>
          <ac:picMkLst>
            <pc:docMk/>
            <pc:sldMk cId="1533965813" sldId="291"/>
            <ac:picMk id="33" creationId="{92019DFF-C04B-4F97-A512-6B50AA3D7C71}"/>
          </ac:picMkLst>
        </pc:picChg>
        <pc:picChg chg="add mod">
          <ac:chgData name="Lorena Patricia Mora Hernandez" userId="0bca0f10-c886-4055-be5e-c492695e1c7f" providerId="ADAL" clId="{4DFFE293-D7D0-42FC-9035-1B0493D88071}" dt="2022-03-20T07:26:24.705" v="2458" actId="1076"/>
          <ac:picMkLst>
            <pc:docMk/>
            <pc:sldMk cId="1533965813" sldId="291"/>
            <ac:picMk id="34" creationId="{F11C79A7-B8BE-4AEC-8D7A-3608781C30D1}"/>
          </ac:picMkLst>
        </pc:picChg>
        <pc:picChg chg="add mod">
          <ac:chgData name="Lorena Patricia Mora Hernandez" userId="0bca0f10-c886-4055-be5e-c492695e1c7f" providerId="ADAL" clId="{4DFFE293-D7D0-42FC-9035-1B0493D88071}" dt="2022-03-20T07:26:09.904" v="2456" actId="1076"/>
          <ac:picMkLst>
            <pc:docMk/>
            <pc:sldMk cId="1533965813" sldId="291"/>
            <ac:picMk id="35" creationId="{5292E9FA-71D1-46B2-A214-1C1260CA2442}"/>
          </ac:picMkLst>
        </pc:picChg>
      </pc:sldChg>
      <pc:sldChg chg="delSp modSp add mod ord">
        <pc:chgData name="Lorena Patricia Mora Hernandez" userId="0bca0f10-c886-4055-be5e-c492695e1c7f" providerId="ADAL" clId="{4DFFE293-D7D0-42FC-9035-1B0493D88071}" dt="2022-03-20T07:31:57.425" v="2704" actId="478"/>
        <pc:sldMkLst>
          <pc:docMk/>
          <pc:sldMk cId="3084132809" sldId="292"/>
        </pc:sldMkLst>
        <pc:spChg chg="del">
          <ac:chgData name="Lorena Patricia Mora Hernandez" userId="0bca0f10-c886-4055-be5e-c492695e1c7f" providerId="ADAL" clId="{4DFFE293-D7D0-42FC-9035-1B0493D88071}" dt="2022-03-20T07:31:57.425" v="2704" actId="478"/>
          <ac:spMkLst>
            <pc:docMk/>
            <pc:sldMk cId="3084132809" sldId="292"/>
            <ac:spMk id="31" creationId="{00000000-0000-0000-0000-000000000000}"/>
          </ac:spMkLst>
        </pc:spChg>
        <pc:spChg chg="mod">
          <ac:chgData name="Lorena Patricia Mora Hernandez" userId="0bca0f10-c886-4055-be5e-c492695e1c7f" providerId="ADAL" clId="{4DFFE293-D7D0-42FC-9035-1B0493D88071}" dt="2022-03-20T07:31:54.982" v="2703" actId="20577"/>
          <ac:spMkLst>
            <pc:docMk/>
            <pc:sldMk cId="3084132809" sldId="292"/>
            <ac:spMk id="33" creationId="{3D82FC84-1763-4896-9BC9-A6F976708DB5}"/>
          </ac:spMkLst>
        </pc:spChg>
      </pc:sldChg>
      <pc:sldChg chg="modSp add mod ord">
        <pc:chgData name="Lorena Patricia Mora Hernandez" userId="0bca0f10-c886-4055-be5e-c492695e1c7f" providerId="ADAL" clId="{4DFFE293-D7D0-42FC-9035-1B0493D88071}" dt="2022-03-20T07:36:37.977" v="3086" actId="20577"/>
        <pc:sldMkLst>
          <pc:docMk/>
          <pc:sldMk cId="267900387" sldId="293"/>
        </pc:sldMkLst>
        <pc:spChg chg="mod">
          <ac:chgData name="Lorena Patricia Mora Hernandez" userId="0bca0f10-c886-4055-be5e-c492695e1c7f" providerId="ADAL" clId="{4DFFE293-D7D0-42FC-9035-1B0493D88071}" dt="2022-03-20T07:36:37.977" v="3086" actId="20577"/>
          <ac:spMkLst>
            <pc:docMk/>
            <pc:sldMk cId="267900387" sldId="293"/>
            <ac:spMk id="18" creationId="{6C4DC937-F138-4DDC-AD1B-0CB77D89468B}"/>
          </ac:spMkLst>
        </pc:spChg>
        <pc:spChg chg="mod">
          <ac:chgData name="Lorena Patricia Mora Hernandez" userId="0bca0f10-c886-4055-be5e-c492695e1c7f" providerId="ADAL" clId="{4DFFE293-D7D0-42FC-9035-1B0493D88071}" dt="2022-03-20T07:32:20.486" v="2726" actId="20577"/>
          <ac:spMkLst>
            <pc:docMk/>
            <pc:sldMk cId="267900387" sldId="293"/>
            <ac:spMk id="65" creationId="{D45EFB5B-4FD2-4043-897E-3400BA174AA4}"/>
          </ac:spMkLst>
        </pc:spChg>
      </pc:sldChg>
      <pc:sldChg chg="addSp delSp modSp add mod">
        <pc:chgData name="Lorena Patricia Mora Hernandez" userId="0bca0f10-c886-4055-be5e-c492695e1c7f" providerId="ADAL" clId="{4DFFE293-D7D0-42FC-9035-1B0493D88071}" dt="2022-03-20T07:49:47.688" v="3492" actId="1076"/>
        <pc:sldMkLst>
          <pc:docMk/>
          <pc:sldMk cId="2452811870" sldId="294"/>
        </pc:sldMkLst>
        <pc:spChg chg="add mod">
          <ac:chgData name="Lorena Patricia Mora Hernandez" userId="0bca0f10-c886-4055-be5e-c492695e1c7f" providerId="ADAL" clId="{4DFFE293-D7D0-42FC-9035-1B0493D88071}" dt="2022-03-20T07:43:48.090" v="3322" actId="20577"/>
          <ac:spMkLst>
            <pc:docMk/>
            <pc:sldMk cId="2452811870" sldId="294"/>
            <ac:spMk id="4" creationId="{F09A2FC7-8ED3-4930-A826-CE7811DF4C69}"/>
          </ac:spMkLst>
        </pc:spChg>
        <pc:spChg chg="add mod">
          <ac:chgData name="Lorena Patricia Mora Hernandez" userId="0bca0f10-c886-4055-be5e-c492695e1c7f" providerId="ADAL" clId="{4DFFE293-D7D0-42FC-9035-1B0493D88071}" dt="2022-03-20T07:45:00.895" v="3357" actId="2085"/>
          <ac:spMkLst>
            <pc:docMk/>
            <pc:sldMk cId="2452811870" sldId="294"/>
            <ac:spMk id="5" creationId="{D898193C-C51D-4C33-BC9C-80650E6B90C7}"/>
          </ac:spMkLst>
        </pc:spChg>
        <pc:spChg chg="add mod">
          <ac:chgData name="Lorena Patricia Mora Hernandez" userId="0bca0f10-c886-4055-be5e-c492695e1c7f" providerId="ADAL" clId="{4DFFE293-D7D0-42FC-9035-1B0493D88071}" dt="2022-03-20T07:44:02.634" v="3341" actId="20577"/>
          <ac:spMkLst>
            <pc:docMk/>
            <pc:sldMk cId="2452811870" sldId="294"/>
            <ac:spMk id="10" creationId="{778C0F9B-601B-463B-8ED4-F86BF6EB6EC5}"/>
          </ac:spMkLst>
        </pc:spChg>
        <pc:spChg chg="add mod">
          <ac:chgData name="Lorena Patricia Mora Hernandez" userId="0bca0f10-c886-4055-be5e-c492695e1c7f" providerId="ADAL" clId="{4DFFE293-D7D0-42FC-9035-1B0493D88071}" dt="2022-03-20T07:44:04.584" v="3342" actId="20577"/>
          <ac:spMkLst>
            <pc:docMk/>
            <pc:sldMk cId="2452811870" sldId="294"/>
            <ac:spMk id="11" creationId="{0A2525D9-5670-4E7A-BE87-BE84E7FD846B}"/>
          </ac:spMkLst>
        </pc:spChg>
        <pc:spChg chg="add mod">
          <ac:chgData name="Lorena Patricia Mora Hernandez" userId="0bca0f10-c886-4055-be5e-c492695e1c7f" providerId="ADAL" clId="{4DFFE293-D7D0-42FC-9035-1B0493D88071}" dt="2022-03-20T07:45:10.581" v="3361" actId="2085"/>
          <ac:spMkLst>
            <pc:docMk/>
            <pc:sldMk cId="2452811870" sldId="294"/>
            <ac:spMk id="13" creationId="{E3506840-F144-4741-9BD8-2F891D1F87F4}"/>
          </ac:spMkLst>
        </pc:spChg>
        <pc:spChg chg="add mod">
          <ac:chgData name="Lorena Patricia Mora Hernandez" userId="0bca0f10-c886-4055-be5e-c492695e1c7f" providerId="ADAL" clId="{4DFFE293-D7D0-42FC-9035-1B0493D88071}" dt="2022-03-20T07:44:57.591" v="3355" actId="2085"/>
          <ac:spMkLst>
            <pc:docMk/>
            <pc:sldMk cId="2452811870" sldId="294"/>
            <ac:spMk id="14" creationId="{208ABCD0-FBFA-4F0A-9DFB-6A2947ACF7F8}"/>
          </ac:spMkLst>
        </pc:spChg>
        <pc:spChg chg="add mod">
          <ac:chgData name="Lorena Patricia Mora Hernandez" userId="0bca0f10-c886-4055-be5e-c492695e1c7f" providerId="ADAL" clId="{4DFFE293-D7D0-42FC-9035-1B0493D88071}" dt="2022-03-20T07:45:04.471" v="3359" actId="2085"/>
          <ac:spMkLst>
            <pc:docMk/>
            <pc:sldMk cId="2452811870" sldId="294"/>
            <ac:spMk id="15" creationId="{C323AF0A-6B12-4188-B4A0-40F10E6688BE}"/>
          </ac:spMkLst>
        </pc:spChg>
        <pc:spChg chg="add mod">
          <ac:chgData name="Lorena Patricia Mora Hernandez" userId="0bca0f10-c886-4055-be5e-c492695e1c7f" providerId="ADAL" clId="{4DFFE293-D7D0-42FC-9035-1B0493D88071}" dt="2022-03-20T07:45:13.534" v="3363" actId="2085"/>
          <ac:spMkLst>
            <pc:docMk/>
            <pc:sldMk cId="2452811870" sldId="294"/>
            <ac:spMk id="16" creationId="{55F474E7-6E1C-4625-8FE5-5AC1CF5BAD21}"/>
          </ac:spMkLst>
        </pc:spChg>
        <pc:spChg chg="add mod">
          <ac:chgData name="Lorena Patricia Mora Hernandez" userId="0bca0f10-c886-4055-be5e-c492695e1c7f" providerId="ADAL" clId="{4DFFE293-D7D0-42FC-9035-1B0493D88071}" dt="2022-03-20T07:45:21.835" v="3365" actId="2085"/>
          <ac:spMkLst>
            <pc:docMk/>
            <pc:sldMk cId="2452811870" sldId="294"/>
            <ac:spMk id="17" creationId="{E96EBDD7-2CC2-437F-B846-CA192733E7B9}"/>
          </ac:spMkLst>
        </pc:spChg>
        <pc:spChg chg="add mod">
          <ac:chgData name="Lorena Patricia Mora Hernandez" userId="0bca0f10-c886-4055-be5e-c492695e1c7f" providerId="ADAL" clId="{4DFFE293-D7D0-42FC-9035-1B0493D88071}" dt="2022-03-20T07:49:40.171" v="3490" actId="207"/>
          <ac:spMkLst>
            <pc:docMk/>
            <pc:sldMk cId="2452811870" sldId="294"/>
            <ac:spMk id="26" creationId="{356C60DE-5DDA-4210-A4F3-D346AB04E0EC}"/>
          </ac:spMkLst>
        </pc:spChg>
        <pc:spChg chg="add mod">
          <ac:chgData name="Lorena Patricia Mora Hernandez" userId="0bca0f10-c886-4055-be5e-c492695e1c7f" providerId="ADAL" clId="{4DFFE293-D7D0-42FC-9035-1B0493D88071}" dt="2022-03-20T07:49:21.276" v="3486" actId="113"/>
          <ac:spMkLst>
            <pc:docMk/>
            <pc:sldMk cId="2452811870" sldId="294"/>
            <ac:spMk id="31" creationId="{4C9B8EAD-525A-4F65-A932-AA2A46C3963C}"/>
          </ac:spMkLst>
        </pc:spChg>
        <pc:spChg chg="mod">
          <ac:chgData name="Lorena Patricia Mora Hernandez" userId="0bca0f10-c886-4055-be5e-c492695e1c7f" providerId="ADAL" clId="{4DFFE293-D7D0-42FC-9035-1B0493D88071}" dt="2022-03-20T07:37:57.060" v="3091" actId="20577"/>
          <ac:spMkLst>
            <pc:docMk/>
            <pc:sldMk cId="2452811870" sldId="294"/>
            <ac:spMk id="33" creationId="{3D82FC84-1763-4896-9BC9-A6F976708DB5}"/>
          </ac:spMkLst>
        </pc:spChg>
        <pc:spChg chg="add mod">
          <ac:chgData name="Lorena Patricia Mora Hernandez" userId="0bca0f10-c886-4055-be5e-c492695e1c7f" providerId="ADAL" clId="{4DFFE293-D7D0-42FC-9035-1B0493D88071}" dt="2022-03-20T07:49:47.688" v="3492" actId="1076"/>
          <ac:spMkLst>
            <pc:docMk/>
            <pc:sldMk cId="2452811870" sldId="294"/>
            <ac:spMk id="35" creationId="{DB9C51FD-15DD-48F9-A3C4-F82966D8CB1F}"/>
          </ac:spMkLst>
        </pc:spChg>
        <pc:spChg chg="del">
          <ac:chgData name="Lorena Patricia Mora Hernandez" userId="0bca0f10-c886-4055-be5e-c492695e1c7f" providerId="ADAL" clId="{4DFFE293-D7D0-42FC-9035-1B0493D88071}" dt="2022-03-20T07:37:35.621" v="3088" actId="478"/>
          <ac:spMkLst>
            <pc:docMk/>
            <pc:sldMk cId="2452811870" sldId="294"/>
            <ac:spMk id="40" creationId="{4D82204D-C487-415D-B783-4DFBD946D924}"/>
          </ac:spMkLst>
        </pc:spChg>
        <pc:graphicFrameChg chg="add del modGraphic">
          <ac:chgData name="Lorena Patricia Mora Hernandez" userId="0bca0f10-c886-4055-be5e-c492695e1c7f" providerId="ADAL" clId="{4DFFE293-D7D0-42FC-9035-1B0493D88071}" dt="2022-03-20T07:39:34.348" v="3093" actId="1032"/>
          <ac:graphicFrameMkLst>
            <pc:docMk/>
            <pc:sldMk cId="2452811870" sldId="294"/>
            <ac:graphicFrameMk id="2" creationId="{0FC2DB67-265D-4C29-B4BD-4654F2178C9D}"/>
          </ac:graphicFrameMkLst>
        </pc:graphicFrameChg>
        <pc:graphicFrameChg chg="add del mod modGraphic">
          <ac:chgData name="Lorena Patricia Mora Hernandez" userId="0bca0f10-c886-4055-be5e-c492695e1c7f" providerId="ADAL" clId="{4DFFE293-D7D0-42FC-9035-1B0493D88071}" dt="2022-03-20T07:40:27.424" v="3126" actId="478"/>
          <ac:graphicFrameMkLst>
            <pc:docMk/>
            <pc:sldMk cId="2452811870" sldId="294"/>
            <ac:graphicFrameMk id="3" creationId="{D1A5763D-D1DC-43ED-A58E-1BF586449EAB}"/>
          </ac:graphicFrameMkLst>
        </pc:graphicFrameChg>
        <pc:picChg chg="add mod">
          <ac:chgData name="Lorena Patricia Mora Hernandez" userId="0bca0f10-c886-4055-be5e-c492695e1c7f" providerId="ADAL" clId="{4DFFE293-D7D0-42FC-9035-1B0493D88071}" dt="2022-03-20T07:46:01.342" v="3373" actId="1076"/>
          <ac:picMkLst>
            <pc:docMk/>
            <pc:sldMk cId="2452811870" sldId="294"/>
            <ac:picMk id="18" creationId="{F170EC85-A9F9-4D8F-A6B4-6299D99E9A87}"/>
          </ac:picMkLst>
        </pc:picChg>
        <pc:picChg chg="add mod">
          <ac:chgData name="Lorena Patricia Mora Hernandez" userId="0bca0f10-c886-4055-be5e-c492695e1c7f" providerId="ADAL" clId="{4DFFE293-D7D0-42FC-9035-1B0493D88071}" dt="2022-03-20T07:46:36.131" v="3387" actId="1035"/>
          <ac:picMkLst>
            <pc:docMk/>
            <pc:sldMk cId="2452811870" sldId="294"/>
            <ac:picMk id="20" creationId="{A49A480E-6EE0-41DC-A5E2-BFDAF0D97247}"/>
          </ac:picMkLst>
        </pc:picChg>
        <pc:picChg chg="add mod">
          <ac:chgData name="Lorena Patricia Mora Hernandez" userId="0bca0f10-c886-4055-be5e-c492695e1c7f" providerId="ADAL" clId="{4DFFE293-D7D0-42FC-9035-1B0493D88071}" dt="2022-03-20T07:46:38.220" v="3390" actId="1035"/>
          <ac:picMkLst>
            <pc:docMk/>
            <pc:sldMk cId="2452811870" sldId="294"/>
            <ac:picMk id="21" creationId="{91B63BDB-6FE9-45A8-9D13-FE4E92073DA1}"/>
          </ac:picMkLst>
        </pc:picChg>
        <pc:picChg chg="add mod">
          <ac:chgData name="Lorena Patricia Mora Hernandez" userId="0bca0f10-c886-4055-be5e-c492695e1c7f" providerId="ADAL" clId="{4DFFE293-D7D0-42FC-9035-1B0493D88071}" dt="2022-03-20T07:48:49.294" v="3472" actId="1076"/>
          <ac:picMkLst>
            <pc:docMk/>
            <pc:sldMk cId="2452811870" sldId="294"/>
            <ac:picMk id="32" creationId="{62F48EA9-5A35-46FE-BA7A-FD1C7822C224}"/>
          </ac:picMkLst>
        </pc:picChg>
        <pc:picChg chg="add mod">
          <ac:chgData name="Lorena Patricia Mora Hernandez" userId="0bca0f10-c886-4055-be5e-c492695e1c7f" providerId="ADAL" clId="{4DFFE293-D7D0-42FC-9035-1B0493D88071}" dt="2022-03-20T07:48:47.088" v="3471" actId="1076"/>
          <ac:picMkLst>
            <pc:docMk/>
            <pc:sldMk cId="2452811870" sldId="294"/>
            <ac:picMk id="34" creationId="{41DD9D7F-4597-4B88-91AC-F3B6750FCD2D}"/>
          </ac:picMkLst>
        </pc:picChg>
        <pc:cxnChg chg="add">
          <ac:chgData name="Lorena Patricia Mora Hernandez" userId="0bca0f10-c886-4055-be5e-c492695e1c7f" providerId="ADAL" clId="{4DFFE293-D7D0-42FC-9035-1B0493D88071}" dt="2022-03-20T07:46:53.845" v="3391" actId="11529"/>
          <ac:cxnSpMkLst>
            <pc:docMk/>
            <pc:sldMk cId="2452811870" sldId="294"/>
            <ac:cxnSpMk id="7" creationId="{82B90D9A-6966-4246-AC4F-9F6840786D71}"/>
          </ac:cxnSpMkLst>
        </pc:cxnChg>
        <pc:cxnChg chg="mod">
          <ac:chgData name="Lorena Patricia Mora Hernandez" userId="0bca0f10-c886-4055-be5e-c492695e1c7f" providerId="ADAL" clId="{4DFFE293-D7D0-42FC-9035-1B0493D88071}" dt="2022-03-20T07:37:55.137" v="3090" actId="1076"/>
          <ac:cxnSpMkLst>
            <pc:docMk/>
            <pc:sldMk cId="2452811870" sldId="294"/>
            <ac:cxnSpMk id="19" creationId="{F2A83B75-BF85-498D-AB66-5D317E9F940E}"/>
          </ac:cxnSpMkLst>
        </pc:cxnChg>
        <pc:cxnChg chg="add mod">
          <ac:chgData name="Lorena Patricia Mora Hernandez" userId="0bca0f10-c886-4055-be5e-c492695e1c7f" providerId="ADAL" clId="{4DFFE293-D7D0-42FC-9035-1B0493D88071}" dt="2022-03-20T07:47:06.245" v="3396" actId="14100"/>
          <ac:cxnSpMkLst>
            <pc:docMk/>
            <pc:sldMk cId="2452811870" sldId="294"/>
            <ac:cxnSpMk id="23" creationId="{BB4A10B9-7005-4297-84FC-D722895F99B1}"/>
          </ac:cxnSpMkLst>
        </pc:cxnChg>
        <pc:cxnChg chg="add mod">
          <ac:chgData name="Lorena Patricia Mora Hernandez" userId="0bca0f10-c886-4055-be5e-c492695e1c7f" providerId="ADAL" clId="{4DFFE293-D7D0-42FC-9035-1B0493D88071}" dt="2022-03-20T07:47:18.066" v="3401" actId="14100"/>
          <ac:cxnSpMkLst>
            <pc:docMk/>
            <pc:sldMk cId="2452811870" sldId="294"/>
            <ac:cxnSpMk id="27" creationId="{2CD04811-8C69-4AF3-BA25-29B627A73E38}"/>
          </ac:cxnSpMkLst>
        </pc:cxnChg>
      </pc:sldChg>
    </pc:docChg>
  </pc:docChgLst>
  <pc:docChgLst>
    <pc:chgData name="Lorena Patricia Mora Hernandez" userId="0bca0f10-c886-4055-be5e-c492695e1c7f" providerId="ADAL" clId="{59ABB7C1-0E6D-437B-A501-DA16F0522DC3}"/>
    <pc:docChg chg="undo custSel addSld delSld modSld sldOrd">
      <pc:chgData name="Lorena Patricia Mora Hernandez" userId="0bca0f10-c886-4055-be5e-c492695e1c7f" providerId="ADAL" clId="{59ABB7C1-0E6D-437B-A501-DA16F0522DC3}" dt="2022-02-28T09:12:00.891" v="3103" actId="732"/>
      <pc:docMkLst>
        <pc:docMk/>
      </pc:docMkLst>
      <pc:sldChg chg="addSp delSp modSp mod">
        <pc:chgData name="Lorena Patricia Mora Hernandez" userId="0bca0f10-c886-4055-be5e-c492695e1c7f" providerId="ADAL" clId="{59ABB7C1-0E6D-437B-A501-DA16F0522DC3}" dt="2022-02-28T08:01:22.142" v="243" actId="1076"/>
        <pc:sldMkLst>
          <pc:docMk/>
          <pc:sldMk cId="0" sldId="256"/>
        </pc:sldMkLst>
        <pc:spChg chg="mod">
          <ac:chgData name="Lorena Patricia Mora Hernandez" userId="0bca0f10-c886-4055-be5e-c492695e1c7f" providerId="ADAL" clId="{59ABB7C1-0E6D-437B-A501-DA16F0522DC3}" dt="2022-02-28T07:55:27.634" v="221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7:50:04.937" v="203" actId="790"/>
          <ac:spMkLst>
            <pc:docMk/>
            <pc:sldMk cId="0" sldId="256"/>
            <ac:spMk id="10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7:48:05.947" v="30" actId="20577"/>
          <ac:spMkLst>
            <pc:docMk/>
            <pc:sldMk cId="0" sldId="256"/>
            <ac:spMk id="11" creationId="{00000000-0000-0000-0000-000000000000}"/>
          </ac:spMkLst>
        </pc:spChg>
        <pc:spChg chg="add del">
          <ac:chgData name="Lorena Patricia Mora Hernandez" userId="0bca0f10-c886-4055-be5e-c492695e1c7f" providerId="ADAL" clId="{59ABB7C1-0E6D-437B-A501-DA16F0522DC3}" dt="2022-02-28T07:48:38.154" v="45" actId="22"/>
          <ac:spMkLst>
            <pc:docMk/>
            <pc:sldMk cId="0" sldId="256"/>
            <ac:spMk id="13" creationId="{25B9C768-72B0-4CF8-A100-3A814B5AAA11}"/>
          </ac:spMkLst>
        </pc:spChg>
        <pc:spChg chg="add del">
          <ac:chgData name="Lorena Patricia Mora Hernandez" userId="0bca0f10-c886-4055-be5e-c492695e1c7f" providerId="ADAL" clId="{59ABB7C1-0E6D-437B-A501-DA16F0522DC3}" dt="2022-02-28T07:48:47.323" v="49" actId="22"/>
          <ac:spMkLst>
            <pc:docMk/>
            <pc:sldMk cId="0" sldId="256"/>
            <ac:spMk id="15" creationId="{3AD30379-44AB-4526-8B4A-158A4EFF5BB8}"/>
          </ac:spMkLst>
        </pc:spChg>
        <pc:picChg chg="del">
          <ac:chgData name="Lorena Patricia Mora Hernandez" userId="0bca0f10-c886-4055-be5e-c492695e1c7f" providerId="ADAL" clId="{59ABB7C1-0E6D-437B-A501-DA16F0522DC3}" dt="2022-02-28T07:52:38.600" v="213" actId="478"/>
          <ac:picMkLst>
            <pc:docMk/>
            <pc:sldMk cId="0" sldId="256"/>
            <ac:picMk id="4" creationId="{00000000-0000-0000-0000-000000000000}"/>
          </ac:picMkLst>
        </pc:picChg>
        <pc:picChg chg="del mod">
          <ac:chgData name="Lorena Patricia Mora Hernandez" userId="0bca0f10-c886-4055-be5e-c492695e1c7f" providerId="ADAL" clId="{59ABB7C1-0E6D-437B-A501-DA16F0522DC3}" dt="2022-02-28T07:52:38.016" v="212" actId="478"/>
          <ac:picMkLst>
            <pc:docMk/>
            <pc:sldMk cId="0" sldId="256"/>
            <ac:picMk id="5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7:52:39.022" v="214" actId="478"/>
          <ac:picMkLst>
            <pc:docMk/>
            <pc:sldMk cId="0" sldId="256"/>
            <ac:picMk id="6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7:52:39.487" v="215" actId="478"/>
          <ac:picMkLst>
            <pc:docMk/>
            <pc:sldMk cId="0" sldId="256"/>
            <ac:picMk id="7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7:52:37.520" v="210" actId="478"/>
          <ac:picMkLst>
            <pc:docMk/>
            <pc:sldMk cId="0" sldId="256"/>
            <ac:picMk id="8" creationId="{00000000-0000-0000-0000-000000000000}"/>
          </ac:picMkLst>
        </pc:picChg>
        <pc:picChg chg="del mod">
          <ac:chgData name="Lorena Patricia Mora Hernandez" userId="0bca0f10-c886-4055-be5e-c492695e1c7f" providerId="ADAL" clId="{59ABB7C1-0E6D-437B-A501-DA16F0522DC3}" dt="2022-02-28T07:52:36.927" v="209" actId="478"/>
          <ac:picMkLst>
            <pc:docMk/>
            <pc:sldMk cId="0" sldId="256"/>
            <ac:picMk id="9" creationId="{00000000-0000-0000-0000-000000000000}"/>
          </ac:picMkLst>
        </pc:picChg>
        <pc:picChg chg="add mod modCrop">
          <ac:chgData name="Lorena Patricia Mora Hernandez" userId="0bca0f10-c886-4055-be5e-c492695e1c7f" providerId="ADAL" clId="{59ABB7C1-0E6D-437B-A501-DA16F0522DC3}" dt="2022-02-28T08:01:22.142" v="243" actId="1076"/>
          <ac:picMkLst>
            <pc:docMk/>
            <pc:sldMk cId="0" sldId="256"/>
            <ac:picMk id="17" creationId="{17D47295-EB7F-41AD-B7B0-7500830948F7}"/>
          </ac:picMkLst>
        </pc:picChg>
        <pc:picChg chg="add del mod">
          <ac:chgData name="Lorena Patricia Mora Hernandez" userId="0bca0f10-c886-4055-be5e-c492695e1c7f" providerId="ADAL" clId="{59ABB7C1-0E6D-437B-A501-DA16F0522DC3}" dt="2022-02-28T07:53:37.309" v="219" actId="478"/>
          <ac:picMkLst>
            <pc:docMk/>
            <pc:sldMk cId="0" sldId="256"/>
            <ac:picMk id="1026" creationId="{826AB92A-7528-4407-8559-95AF2B279BF1}"/>
          </ac:picMkLst>
        </pc:picChg>
        <pc:picChg chg="add del mod">
          <ac:chgData name="Lorena Patricia Mora Hernandez" userId="0bca0f10-c886-4055-be5e-c492695e1c7f" providerId="ADAL" clId="{59ABB7C1-0E6D-437B-A501-DA16F0522DC3}" dt="2022-02-28T07:57:27.909" v="236" actId="478"/>
          <ac:picMkLst>
            <pc:docMk/>
            <pc:sldMk cId="0" sldId="256"/>
            <ac:picMk id="1028" creationId="{51B2A276-7898-46EF-95A8-D210D5122771}"/>
          </ac:picMkLst>
        </pc:picChg>
        <pc:picChg chg="add del mod">
          <ac:chgData name="Lorena Patricia Mora Hernandez" userId="0bca0f10-c886-4055-be5e-c492695e1c7f" providerId="ADAL" clId="{59ABB7C1-0E6D-437B-A501-DA16F0522DC3}" dt="2022-02-28T07:56:46.818" v="233" actId="478"/>
          <ac:picMkLst>
            <pc:docMk/>
            <pc:sldMk cId="0" sldId="256"/>
            <ac:picMk id="1030" creationId="{9A4C650B-A02D-4161-A1C3-DED4D569F717}"/>
          </ac:picMkLst>
        </pc:picChg>
        <pc:picChg chg="add del mod">
          <ac:chgData name="Lorena Patricia Mora Hernandez" userId="0bca0f10-c886-4055-be5e-c492695e1c7f" providerId="ADAL" clId="{59ABB7C1-0E6D-437B-A501-DA16F0522DC3}" dt="2022-02-28T07:57:33.445" v="237" actId="478"/>
          <ac:picMkLst>
            <pc:docMk/>
            <pc:sldMk cId="0" sldId="256"/>
            <ac:picMk id="1032" creationId="{7B991026-AE7B-446F-AA5F-B13BDA1A5F63}"/>
          </ac:picMkLst>
        </pc:picChg>
      </pc:sldChg>
      <pc:sldChg chg="del">
        <pc:chgData name="Lorena Patricia Mora Hernandez" userId="0bca0f10-c886-4055-be5e-c492695e1c7f" providerId="ADAL" clId="{59ABB7C1-0E6D-437B-A501-DA16F0522DC3}" dt="2022-02-28T07:50:18.526" v="205" actId="47"/>
        <pc:sldMkLst>
          <pc:docMk/>
          <pc:sldMk cId="0" sldId="257"/>
        </pc:sldMkLst>
      </pc:sldChg>
      <pc:sldChg chg="del">
        <pc:chgData name="Lorena Patricia Mora Hernandez" userId="0bca0f10-c886-4055-be5e-c492695e1c7f" providerId="ADAL" clId="{59ABB7C1-0E6D-437B-A501-DA16F0522DC3}" dt="2022-02-28T07:50:16.939" v="204" actId="47"/>
        <pc:sldMkLst>
          <pc:docMk/>
          <pc:sldMk cId="0" sldId="258"/>
        </pc:sldMkLst>
      </pc:sldChg>
      <pc:sldChg chg="delSp modSp mod">
        <pc:chgData name="Lorena Patricia Mora Hernandez" userId="0bca0f10-c886-4055-be5e-c492695e1c7f" providerId="ADAL" clId="{59ABB7C1-0E6D-437B-A501-DA16F0522DC3}" dt="2022-02-28T08:43:19.893" v="2283" actId="20577"/>
        <pc:sldMkLst>
          <pc:docMk/>
          <pc:sldMk cId="0" sldId="259"/>
        </pc:sldMkLst>
        <pc:spChg chg="mod">
          <ac:chgData name="Lorena Patricia Mora Hernandez" userId="0bca0f10-c886-4055-be5e-c492695e1c7f" providerId="ADAL" clId="{59ABB7C1-0E6D-437B-A501-DA16F0522DC3}" dt="2022-02-28T08:04:47.846" v="517" actId="1038"/>
          <ac:spMkLst>
            <pc:docMk/>
            <pc:sldMk cId="0" sldId="259"/>
            <ac:spMk id="1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3:19.893" v="2283" actId="20577"/>
          <ac:spMkLst>
            <pc:docMk/>
            <pc:sldMk cId="0" sldId="259"/>
            <ac:spMk id="18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04:47.846" v="517" actId="1038"/>
          <ac:spMkLst>
            <pc:docMk/>
            <pc:sldMk cId="0" sldId="259"/>
            <ac:spMk id="19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05:06.992" v="520" actId="790"/>
          <ac:spMkLst>
            <pc:docMk/>
            <pc:sldMk cId="0" sldId="259"/>
            <ac:spMk id="20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04:52.571" v="518" actId="478"/>
          <ac:spMkLst>
            <pc:docMk/>
            <pc:sldMk cId="0" sldId="259"/>
            <ac:spMk id="21" creationId="{00000000-0000-0000-0000-000000000000}"/>
          </ac:spMkLst>
        </pc:s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3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5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7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9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04:16.901" v="477" actId="478"/>
          <ac:grpSpMkLst>
            <pc:docMk/>
            <pc:sldMk cId="0" sldId="259"/>
            <ac:grpSpMk id="11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15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22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24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26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04:47.846" v="517" actId="1038"/>
          <ac:grpSpMkLst>
            <pc:docMk/>
            <pc:sldMk cId="0" sldId="259"/>
            <ac:grpSpMk id="28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04:55.566" v="519" actId="478"/>
          <ac:grpSpMkLst>
            <pc:docMk/>
            <pc:sldMk cId="0" sldId="259"/>
            <ac:grpSpMk id="30" creationId="{00000000-0000-0000-0000-000000000000}"/>
          </ac:grpSpMkLst>
        </pc:grpChg>
        <pc:picChg chg="mod">
          <ac:chgData name="Lorena Patricia Mora Hernandez" userId="0bca0f10-c886-4055-be5e-c492695e1c7f" providerId="ADAL" clId="{59ABB7C1-0E6D-437B-A501-DA16F0522DC3}" dt="2022-02-28T08:04:47.846" v="517" actId="1038"/>
          <ac:picMkLst>
            <pc:docMk/>
            <pc:sldMk cId="0" sldId="259"/>
            <ac:picMk id="13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04:47.846" v="517" actId="1038"/>
          <ac:picMkLst>
            <pc:docMk/>
            <pc:sldMk cId="0" sldId="259"/>
            <ac:picMk id="14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04:47.846" v="517" actId="1038"/>
          <ac:picMkLst>
            <pc:docMk/>
            <pc:sldMk cId="0" sldId="259"/>
            <ac:picMk id="32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04:18.785" v="478" actId="478"/>
          <ac:picMkLst>
            <pc:docMk/>
            <pc:sldMk cId="0" sldId="259"/>
            <ac:picMk id="33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04:47.846" v="517" actId="1038"/>
          <ac:picMkLst>
            <pc:docMk/>
            <pc:sldMk cId="0" sldId="259"/>
            <ac:picMk id="34" creationId="{00000000-0000-0000-0000-000000000000}"/>
          </ac:picMkLst>
        </pc:picChg>
      </pc:sldChg>
      <pc:sldChg chg="addSp delSp modSp mod">
        <pc:chgData name="Lorena Patricia Mora Hernandez" userId="0bca0f10-c886-4055-be5e-c492695e1c7f" providerId="ADAL" clId="{59ABB7C1-0E6D-437B-A501-DA16F0522DC3}" dt="2022-02-28T08:19:43.773" v="1213" actId="1076"/>
        <pc:sldMkLst>
          <pc:docMk/>
          <pc:sldMk cId="0" sldId="260"/>
        </pc:sldMkLst>
        <pc:spChg chg="mod">
          <ac:chgData name="Lorena Patricia Mora Hernandez" userId="0bca0f10-c886-4055-be5e-c492695e1c7f" providerId="ADAL" clId="{59ABB7C1-0E6D-437B-A501-DA16F0522DC3}" dt="2022-02-28T08:10:44.482" v="1029" actId="790"/>
          <ac:spMkLst>
            <pc:docMk/>
            <pc:sldMk cId="0" sldId="260"/>
            <ac:spMk id="26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1:39.360" v="1091" actId="20577"/>
          <ac:spMkLst>
            <pc:docMk/>
            <pc:sldMk cId="0" sldId="260"/>
            <ac:spMk id="2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0:44.482" v="1029" actId="790"/>
          <ac:spMkLst>
            <pc:docMk/>
            <pc:sldMk cId="0" sldId="260"/>
            <ac:spMk id="28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3:11.583" v="1179" actId="20577"/>
          <ac:spMkLst>
            <pc:docMk/>
            <pc:sldMk cId="0" sldId="260"/>
            <ac:spMk id="29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2:09.856" v="1111" actId="20577"/>
          <ac:spMkLst>
            <pc:docMk/>
            <pc:sldMk cId="0" sldId="260"/>
            <ac:spMk id="30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1:11.371" v="1068" actId="20577"/>
          <ac:spMkLst>
            <pc:docMk/>
            <pc:sldMk cId="0" sldId="260"/>
            <ac:spMk id="31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09:47.741" v="989" actId="478"/>
          <ac:spMkLst>
            <pc:docMk/>
            <pc:sldMk cId="0" sldId="260"/>
            <ac:spMk id="32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08:58.526" v="899" actId="478"/>
          <ac:spMkLst>
            <pc:docMk/>
            <pc:sldMk cId="0" sldId="260"/>
            <ac:spMk id="33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10:44.482" v="1029" actId="790"/>
          <ac:spMkLst>
            <pc:docMk/>
            <pc:sldMk cId="0" sldId="260"/>
            <ac:spMk id="34" creationId="{00000000-0000-0000-0000-000000000000}"/>
          </ac:spMkLst>
        </pc:spChg>
        <pc:spChg chg="add mod">
          <ac:chgData name="Lorena Patricia Mora Hernandez" userId="0bca0f10-c886-4055-be5e-c492695e1c7f" providerId="ADAL" clId="{59ABB7C1-0E6D-437B-A501-DA16F0522DC3}" dt="2022-02-28T08:10:44.482" v="1029" actId="790"/>
          <ac:spMkLst>
            <pc:docMk/>
            <pc:sldMk cId="0" sldId="260"/>
            <ac:spMk id="35" creationId="{D14D75D7-B49B-4738-A01E-F0AB7C7F2183}"/>
          </ac:spMkLst>
        </pc:spChg>
        <pc:spChg chg="add mod">
          <ac:chgData name="Lorena Patricia Mora Hernandez" userId="0bca0f10-c886-4055-be5e-c492695e1c7f" providerId="ADAL" clId="{59ABB7C1-0E6D-437B-A501-DA16F0522DC3}" dt="2022-02-28T08:11:54.311" v="1097" actId="14100"/>
          <ac:spMkLst>
            <pc:docMk/>
            <pc:sldMk cId="0" sldId="260"/>
            <ac:spMk id="36" creationId="{75C62E80-0A4C-425B-BB77-7823DCDFCE43}"/>
          </ac:spMkLst>
        </pc:spChg>
        <pc:grpChg chg="del">
          <ac:chgData name="Lorena Patricia Mora Hernandez" userId="0bca0f10-c886-4055-be5e-c492695e1c7f" providerId="ADAL" clId="{59ABB7C1-0E6D-437B-A501-DA16F0522DC3}" dt="2022-02-28T08:08:55.386" v="897" actId="478"/>
          <ac:grpSpMkLst>
            <pc:docMk/>
            <pc:sldMk cId="0" sldId="260"/>
            <ac:grpSpMk id="18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08:53.973" v="896" actId="478"/>
          <ac:grpSpMkLst>
            <pc:docMk/>
            <pc:sldMk cId="0" sldId="260"/>
            <ac:grpSpMk id="20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08:52.566" v="895" actId="478"/>
          <ac:grpSpMkLst>
            <pc:docMk/>
            <pc:sldMk cId="0" sldId="260"/>
            <ac:grpSpMk id="22" creationId="{00000000-0000-0000-0000-000000000000}"/>
          </ac:grpSpMkLst>
        </pc:grpChg>
        <pc:picChg chg="add mod">
          <ac:chgData name="Lorena Patricia Mora Hernandez" userId="0bca0f10-c886-4055-be5e-c492695e1c7f" providerId="ADAL" clId="{59ABB7C1-0E6D-437B-A501-DA16F0522DC3}" dt="2022-02-28T08:19:04.747" v="1206" actId="1036"/>
          <ac:picMkLst>
            <pc:docMk/>
            <pc:sldMk cId="0" sldId="260"/>
            <ac:picMk id="2050" creationId="{46BB8819-E11F-4442-96F7-F599789503FC}"/>
          </ac:picMkLst>
        </pc:picChg>
        <pc:picChg chg="add mod">
          <ac:chgData name="Lorena Patricia Mora Hernandez" userId="0bca0f10-c886-4055-be5e-c492695e1c7f" providerId="ADAL" clId="{59ABB7C1-0E6D-437B-A501-DA16F0522DC3}" dt="2022-02-28T08:18:58.773" v="1202" actId="1076"/>
          <ac:picMkLst>
            <pc:docMk/>
            <pc:sldMk cId="0" sldId="260"/>
            <ac:picMk id="2052" creationId="{E56E0BFD-17D4-48EA-A126-F6AB81D04FC9}"/>
          </ac:picMkLst>
        </pc:picChg>
        <pc:picChg chg="add mod">
          <ac:chgData name="Lorena Patricia Mora Hernandez" userId="0bca0f10-c886-4055-be5e-c492695e1c7f" providerId="ADAL" clId="{59ABB7C1-0E6D-437B-A501-DA16F0522DC3}" dt="2022-02-28T08:18:53.301" v="1201" actId="1076"/>
          <ac:picMkLst>
            <pc:docMk/>
            <pc:sldMk cId="0" sldId="260"/>
            <ac:picMk id="2054" creationId="{7408AD2C-F8A6-42A0-87BD-BE11CE4340AF}"/>
          </ac:picMkLst>
        </pc:picChg>
        <pc:picChg chg="add mod">
          <ac:chgData name="Lorena Patricia Mora Hernandez" userId="0bca0f10-c886-4055-be5e-c492695e1c7f" providerId="ADAL" clId="{59ABB7C1-0E6D-437B-A501-DA16F0522DC3}" dt="2022-02-28T08:19:43.773" v="1213" actId="1076"/>
          <ac:picMkLst>
            <pc:docMk/>
            <pc:sldMk cId="0" sldId="260"/>
            <ac:picMk id="2056" creationId="{1D32DCA7-EAC9-4CA5-ADC0-D7E235FD0334}"/>
          </ac:picMkLst>
        </pc:picChg>
      </pc:sldChg>
      <pc:sldChg chg="addSp delSp modSp mod">
        <pc:chgData name="Lorena Patricia Mora Hernandez" userId="0bca0f10-c886-4055-be5e-c492695e1c7f" providerId="ADAL" clId="{59ABB7C1-0E6D-437B-A501-DA16F0522DC3}" dt="2022-02-28T08:55:55.667" v="2823" actId="1076"/>
        <pc:sldMkLst>
          <pc:docMk/>
          <pc:sldMk cId="0" sldId="261"/>
        </pc:sldMkLst>
        <pc:spChg chg="mod">
          <ac:chgData name="Lorena Patricia Mora Hernandez" userId="0bca0f10-c886-4055-be5e-c492695e1c7f" providerId="ADAL" clId="{59ABB7C1-0E6D-437B-A501-DA16F0522DC3}" dt="2022-02-28T08:22:38.628" v="1411" actId="1036"/>
          <ac:spMkLst>
            <pc:docMk/>
            <pc:sldMk cId="0" sldId="261"/>
            <ac:spMk id="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38.628" v="1411" actId="1036"/>
          <ac:spMkLst>
            <pc:docMk/>
            <pc:sldMk cId="0" sldId="261"/>
            <ac:spMk id="3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20:40.645" v="1220" actId="478"/>
          <ac:spMkLst>
            <pc:docMk/>
            <pc:sldMk cId="0" sldId="261"/>
            <ac:spMk id="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42.573" v="1412" actId="1076"/>
          <ac:spMkLst>
            <pc:docMk/>
            <pc:sldMk cId="0" sldId="261"/>
            <ac:spMk id="1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38.628" v="1411" actId="1036"/>
          <ac:spMkLst>
            <pc:docMk/>
            <pc:sldMk cId="0" sldId="261"/>
            <ac:spMk id="16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38.628" v="1411" actId="1036"/>
          <ac:spMkLst>
            <pc:docMk/>
            <pc:sldMk cId="0" sldId="261"/>
            <ac:spMk id="1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38.628" v="1411" actId="1036"/>
          <ac:spMkLst>
            <pc:docMk/>
            <pc:sldMk cId="0" sldId="261"/>
            <ac:spMk id="18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20:45.013" v="1222" actId="478"/>
          <ac:spMkLst>
            <pc:docMk/>
            <pc:sldMk cId="0" sldId="261"/>
            <ac:spMk id="19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20:40.645" v="1220" actId="478"/>
          <ac:spMkLst>
            <pc:docMk/>
            <pc:sldMk cId="0" sldId="261"/>
            <ac:spMk id="20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4:19.309" v="1420" actId="313"/>
          <ac:spMkLst>
            <pc:docMk/>
            <pc:sldMk cId="0" sldId="261"/>
            <ac:spMk id="21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4:23.697" v="1423" actId="313"/>
          <ac:spMkLst>
            <pc:docMk/>
            <pc:sldMk cId="0" sldId="261"/>
            <ac:spMk id="22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20:40.645" v="1220" actId="478"/>
          <ac:spMkLst>
            <pc:docMk/>
            <pc:sldMk cId="0" sldId="261"/>
            <ac:spMk id="23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20:40.645" v="1220" actId="478"/>
          <ac:spMkLst>
            <pc:docMk/>
            <pc:sldMk cId="0" sldId="261"/>
            <ac:spMk id="24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4:25.027" v="1424" actId="313"/>
          <ac:spMkLst>
            <pc:docMk/>
            <pc:sldMk cId="0" sldId="261"/>
            <ac:spMk id="2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2:29.923" v="1404" actId="20577"/>
          <ac:spMkLst>
            <pc:docMk/>
            <pc:sldMk cId="0" sldId="261"/>
            <ac:spMk id="26" creationId="{00000000-0000-0000-0000-000000000000}"/>
          </ac:spMkLst>
        </pc:spChg>
        <pc:spChg chg="add del">
          <ac:chgData name="Lorena Patricia Mora Hernandez" userId="0bca0f10-c886-4055-be5e-c492695e1c7f" providerId="ADAL" clId="{59ABB7C1-0E6D-437B-A501-DA16F0522DC3}" dt="2022-02-28T08:55:45.312" v="2821"/>
          <ac:spMkLst>
            <pc:docMk/>
            <pc:sldMk cId="0" sldId="261"/>
            <ac:spMk id="27" creationId="{94AB6527-7449-4F29-A308-AE56B89D9021}"/>
          </ac:spMkLst>
        </pc:sp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4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5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6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20:45.013" v="1222" actId="478"/>
          <ac:picMkLst>
            <pc:docMk/>
            <pc:sldMk cId="0" sldId="261"/>
            <ac:picMk id="8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20:40.645" v="1220" actId="478"/>
          <ac:picMkLst>
            <pc:docMk/>
            <pc:sldMk cId="0" sldId="261"/>
            <ac:picMk id="9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10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11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22:38.628" v="1411" actId="1036"/>
          <ac:picMkLst>
            <pc:docMk/>
            <pc:sldMk cId="0" sldId="261"/>
            <ac:picMk id="12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20:42.566" v="1221" actId="478"/>
          <ac:picMkLst>
            <pc:docMk/>
            <pc:sldMk cId="0" sldId="261"/>
            <ac:picMk id="13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20:40.645" v="1220" actId="478"/>
          <ac:picMkLst>
            <pc:docMk/>
            <pc:sldMk cId="0" sldId="261"/>
            <ac:picMk id="14" creationId="{00000000-0000-0000-0000-000000000000}"/>
          </ac:picMkLst>
        </pc:picChg>
        <pc:picChg chg="add mod">
          <ac:chgData name="Lorena Patricia Mora Hernandez" userId="0bca0f10-c886-4055-be5e-c492695e1c7f" providerId="ADAL" clId="{59ABB7C1-0E6D-437B-A501-DA16F0522DC3}" dt="2022-02-28T08:55:55.667" v="2823" actId="1076"/>
          <ac:picMkLst>
            <pc:docMk/>
            <pc:sldMk cId="0" sldId="261"/>
            <ac:picMk id="29" creationId="{0B8F5AA0-77E5-4D50-B02F-F260F8BEFE74}"/>
          </ac:picMkLst>
        </pc:picChg>
      </pc:sldChg>
      <pc:sldChg chg="addSp delSp modSp mod">
        <pc:chgData name="Lorena Patricia Mora Hernandez" userId="0bca0f10-c886-4055-be5e-c492695e1c7f" providerId="ADAL" clId="{59ABB7C1-0E6D-437B-A501-DA16F0522DC3}" dt="2022-02-28T08:53:36.099" v="2712" actId="14100"/>
        <pc:sldMkLst>
          <pc:docMk/>
          <pc:sldMk cId="0" sldId="262"/>
        </pc:sldMkLst>
        <pc:spChg chg="del mod topLvl">
          <ac:chgData name="Lorena Patricia Mora Hernandez" userId="0bca0f10-c886-4055-be5e-c492695e1c7f" providerId="ADAL" clId="{59ABB7C1-0E6D-437B-A501-DA16F0522DC3}" dt="2022-02-28T08:31:41.749" v="2023" actId="478"/>
          <ac:spMkLst>
            <pc:docMk/>
            <pc:sldMk cId="0" sldId="262"/>
            <ac:spMk id="3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31:45.645" v="2025" actId="478"/>
          <ac:spMkLst>
            <pc:docMk/>
            <pc:sldMk cId="0" sldId="262"/>
            <ac:spMk id="4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31:46.993" v="2026" actId="478"/>
          <ac:spMkLst>
            <pc:docMk/>
            <pc:sldMk cId="0" sldId="262"/>
            <ac:spMk id="5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6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5:11.566" v="2076" actId="20577"/>
          <ac:spMkLst>
            <pc:docMk/>
            <pc:sldMk cId="0" sldId="262"/>
            <ac:spMk id="8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1:38.307" v="2022" actId="165"/>
          <ac:spMkLst>
            <pc:docMk/>
            <pc:sldMk cId="0" sldId="262"/>
            <ac:spMk id="10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1:38.307" v="2022" actId="165"/>
          <ac:spMkLst>
            <pc:docMk/>
            <pc:sldMk cId="0" sldId="262"/>
            <ac:spMk id="1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1:38.307" v="2022" actId="165"/>
          <ac:spMkLst>
            <pc:docMk/>
            <pc:sldMk cId="0" sldId="262"/>
            <ac:spMk id="14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34:14.412" v="2060" actId="1076"/>
          <ac:spMkLst>
            <pc:docMk/>
            <pc:sldMk cId="0" sldId="262"/>
            <ac:spMk id="15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30:08.077" v="1950" actId="478"/>
          <ac:spMkLst>
            <pc:docMk/>
            <pc:sldMk cId="0" sldId="262"/>
            <ac:spMk id="16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34:24.078" v="2061" actId="1076"/>
          <ac:spMkLst>
            <pc:docMk/>
            <pc:sldMk cId="0" sldId="262"/>
            <ac:spMk id="17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30:09.506" v="1951" actId="478"/>
          <ac:spMkLst>
            <pc:docMk/>
            <pc:sldMk cId="0" sldId="262"/>
            <ac:spMk id="18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34:09.694" v="2059" actId="1076"/>
          <ac:spMkLst>
            <pc:docMk/>
            <pc:sldMk cId="0" sldId="262"/>
            <ac:spMk id="19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30:06.253" v="1949" actId="478"/>
          <ac:spMkLst>
            <pc:docMk/>
            <pc:sldMk cId="0" sldId="262"/>
            <ac:spMk id="20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34:31.805" v="2062" actId="1076"/>
          <ac:spMkLst>
            <pc:docMk/>
            <pc:sldMk cId="0" sldId="262"/>
            <ac:spMk id="2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30:05.094" v="1948" actId="478"/>
          <ac:spMkLst>
            <pc:docMk/>
            <pc:sldMk cId="0" sldId="262"/>
            <ac:spMk id="2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0:05.132" v="2250" actId="1076"/>
          <ac:spMkLst>
            <pc:docMk/>
            <pc:sldMk cId="0" sldId="262"/>
            <ac:spMk id="23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24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2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5:45.295" v="1576" actId="790"/>
          <ac:spMkLst>
            <pc:docMk/>
            <pc:sldMk cId="0" sldId="262"/>
            <ac:spMk id="28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2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38:08.477" v="2125" actId="478"/>
          <ac:spMkLst>
            <pc:docMk/>
            <pc:sldMk cId="0" sldId="262"/>
            <ac:spMk id="31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32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37:59.893" v="2120" actId="478"/>
          <ac:spMkLst>
            <pc:docMk/>
            <pc:sldMk cId="0" sldId="262"/>
            <ac:spMk id="34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3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5:41.198" v="2083" actId="20577"/>
          <ac:spMkLst>
            <pc:docMk/>
            <pc:sldMk cId="0" sldId="262"/>
            <ac:spMk id="38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38:07.232" v="2124" actId="478"/>
          <ac:spMkLst>
            <pc:docMk/>
            <pc:sldMk cId="0" sldId="262"/>
            <ac:spMk id="40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41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35:46.192" v="2087" actId="20577"/>
          <ac:spMkLst>
            <pc:docMk/>
            <pc:sldMk cId="0" sldId="262"/>
            <ac:spMk id="44" creationId="{00000000-0000-0000-0000-000000000000}"/>
          </ac:spMkLst>
        </pc:spChg>
        <pc:spChg chg="add mod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50" creationId="{888A2DA0-3A04-47BD-948F-A96218308AEE}"/>
          </ac:spMkLst>
        </pc:spChg>
        <pc:spChg chg="mod">
          <ac:chgData name="Lorena Patricia Mora Hernandez" userId="0bca0f10-c886-4055-be5e-c492695e1c7f" providerId="ADAL" clId="{59ABB7C1-0E6D-437B-A501-DA16F0522DC3}" dt="2022-02-28T08:37:35.096" v="2114" actId="207"/>
          <ac:spMkLst>
            <pc:docMk/>
            <pc:sldMk cId="0" sldId="262"/>
            <ac:spMk id="53" creationId="{54448256-157B-4911-AB61-15A0A79DBAEF}"/>
          </ac:spMkLst>
        </pc:spChg>
        <pc:spChg chg="del mod topLvl">
          <ac:chgData name="Lorena Patricia Mora Hernandez" userId="0bca0f10-c886-4055-be5e-c492695e1c7f" providerId="ADAL" clId="{59ABB7C1-0E6D-437B-A501-DA16F0522DC3}" dt="2022-02-28T08:39:14.454" v="2232" actId="478"/>
          <ac:spMkLst>
            <pc:docMk/>
            <pc:sldMk cId="0" sldId="262"/>
            <ac:spMk id="55" creationId="{0246B55B-8D5E-4BE8-9481-B500CE0C6B46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56" creationId="{43DDC09B-774B-4B48-808C-003A23D8A5F8}"/>
          </ac:spMkLst>
        </pc:spChg>
        <pc:spChg chg="add mod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57" creationId="{D28135D5-9422-4529-845A-B6DEF7FFC469}"/>
          </ac:spMkLst>
        </pc:spChg>
        <pc:spChg chg="add mod">
          <ac:chgData name="Lorena Patricia Mora Hernandez" userId="0bca0f10-c886-4055-be5e-c492695e1c7f" providerId="ADAL" clId="{59ABB7C1-0E6D-437B-A501-DA16F0522DC3}" dt="2022-02-28T08:53:27.660" v="2710" actId="14100"/>
          <ac:spMkLst>
            <pc:docMk/>
            <pc:sldMk cId="0" sldId="262"/>
            <ac:spMk id="58" creationId="{205B43BB-6D38-4330-B70B-F9356BB001AD}"/>
          </ac:spMkLst>
        </pc:spChg>
        <pc:spChg chg="add mod">
          <ac:chgData name="Lorena Patricia Mora Hernandez" userId="0bca0f10-c886-4055-be5e-c492695e1c7f" providerId="ADAL" clId="{59ABB7C1-0E6D-437B-A501-DA16F0522DC3}" dt="2022-02-28T08:53:32.227" v="2711" actId="14100"/>
          <ac:spMkLst>
            <pc:docMk/>
            <pc:sldMk cId="0" sldId="262"/>
            <ac:spMk id="59" creationId="{144C8771-EC1C-417E-96C0-BDAC3C1BD9FA}"/>
          </ac:spMkLst>
        </pc:spChg>
        <pc:spChg chg="mod">
          <ac:chgData name="Lorena Patricia Mora Hernandez" userId="0bca0f10-c886-4055-be5e-c492695e1c7f" providerId="ADAL" clId="{59ABB7C1-0E6D-437B-A501-DA16F0522DC3}" dt="2022-02-28T08:37:04.316" v="2105" actId="20577"/>
          <ac:spMkLst>
            <pc:docMk/>
            <pc:sldMk cId="0" sldId="262"/>
            <ac:spMk id="62" creationId="{F0639A65-7100-4EB9-8216-FA8B5E88C684}"/>
          </ac:spMkLst>
        </pc:spChg>
        <pc:spChg chg="add mod">
          <ac:chgData name="Lorena Patricia Mora Hernandez" userId="0bca0f10-c886-4055-be5e-c492695e1c7f" providerId="ADAL" clId="{59ABB7C1-0E6D-437B-A501-DA16F0522DC3}" dt="2022-02-28T08:53:36.099" v="2712" actId="14100"/>
          <ac:spMkLst>
            <pc:docMk/>
            <pc:sldMk cId="0" sldId="262"/>
            <ac:spMk id="63" creationId="{B1686FC0-B1DB-4E84-A192-814997A220E1}"/>
          </ac:spMkLst>
        </pc:spChg>
        <pc:spChg chg="del mod topLvl">
          <ac:chgData name="Lorena Patricia Mora Hernandez" userId="0bca0f10-c886-4055-be5e-c492695e1c7f" providerId="ADAL" clId="{59ABB7C1-0E6D-437B-A501-DA16F0522DC3}" dt="2022-02-28T08:38:01.568" v="2121" actId="478"/>
          <ac:spMkLst>
            <pc:docMk/>
            <pc:sldMk cId="0" sldId="262"/>
            <ac:spMk id="65" creationId="{75CEB0A8-BAD9-479A-B228-88519165F2A0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66" creationId="{F053F03A-6276-4660-8CFA-CC52330FBCA3}"/>
          </ac:spMkLst>
        </pc:spChg>
        <pc:spChg chg="del mod topLvl">
          <ac:chgData name="Lorena Patricia Mora Hernandez" userId="0bca0f10-c886-4055-be5e-c492695e1c7f" providerId="ADAL" clId="{59ABB7C1-0E6D-437B-A501-DA16F0522DC3}" dt="2022-02-28T08:38:05.813" v="2123" actId="478"/>
          <ac:spMkLst>
            <pc:docMk/>
            <pc:sldMk cId="0" sldId="262"/>
            <ac:spMk id="68" creationId="{2D0CE374-3D0F-4301-933E-EEF327428533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69" creationId="{8095302E-7A75-49DD-A0DF-1BA16CC0CF47}"/>
          </ac:spMkLst>
        </pc:spChg>
        <pc:spChg chg="mod">
          <ac:chgData name="Lorena Patricia Mora Hernandez" userId="0bca0f10-c886-4055-be5e-c492695e1c7f" providerId="ADAL" clId="{59ABB7C1-0E6D-437B-A501-DA16F0522DC3}" dt="2022-02-28T08:37:06.467" v="2107" actId="20577"/>
          <ac:spMkLst>
            <pc:docMk/>
            <pc:sldMk cId="0" sldId="262"/>
            <ac:spMk id="72" creationId="{251F595A-9AD2-4C98-9D5C-FD5482EDB43B}"/>
          </ac:spMkLst>
        </pc:spChg>
        <pc:spChg chg="del mod topLvl">
          <ac:chgData name="Lorena Patricia Mora Hernandez" userId="0bca0f10-c886-4055-be5e-c492695e1c7f" providerId="ADAL" clId="{59ABB7C1-0E6D-437B-A501-DA16F0522DC3}" dt="2022-02-28T08:38:04.061" v="2122" actId="478"/>
          <ac:spMkLst>
            <pc:docMk/>
            <pc:sldMk cId="0" sldId="262"/>
            <ac:spMk id="74" creationId="{A86B6F7F-E18F-4A34-BD97-2A0EE85B0102}"/>
          </ac:spMkLst>
        </pc:spChg>
        <pc:spChg chg="mod topLvl">
          <ac:chgData name="Lorena Patricia Mora Hernandez" userId="0bca0f10-c886-4055-be5e-c492695e1c7f" providerId="ADAL" clId="{59ABB7C1-0E6D-437B-A501-DA16F0522DC3}" dt="2022-02-28T08:42:24.004" v="2278" actId="1036"/>
          <ac:spMkLst>
            <pc:docMk/>
            <pc:sldMk cId="0" sldId="262"/>
            <ac:spMk id="75" creationId="{A2337A28-3AD9-4748-84B3-B422AA6753E3}"/>
          </ac:spMkLst>
        </pc:spChg>
        <pc:spChg chg="mod">
          <ac:chgData name="Lorena Patricia Mora Hernandez" userId="0bca0f10-c886-4055-be5e-c492695e1c7f" providerId="ADAL" clId="{59ABB7C1-0E6D-437B-A501-DA16F0522DC3}" dt="2022-02-28T08:37:01.717" v="2103" actId="20577"/>
          <ac:spMkLst>
            <pc:docMk/>
            <pc:sldMk cId="0" sldId="262"/>
            <ac:spMk id="78" creationId="{0224C139-A4CB-4627-BC7D-467C4E173FDB}"/>
          </ac:spMkLst>
        </pc:spChg>
        <pc:spChg chg="add del mod">
          <ac:chgData name="Lorena Patricia Mora Hernandez" userId="0bca0f10-c886-4055-be5e-c492695e1c7f" providerId="ADAL" clId="{59ABB7C1-0E6D-437B-A501-DA16F0522DC3}" dt="2022-02-28T08:34:59.747" v="2073" actId="478"/>
          <ac:spMkLst>
            <pc:docMk/>
            <pc:sldMk cId="0" sldId="262"/>
            <ac:spMk id="79" creationId="{2641E265-8567-4D37-8B77-1F372B45612F}"/>
          </ac:spMkLst>
        </pc:spChg>
        <pc:spChg chg="mod">
          <ac:chgData name="Lorena Patricia Mora Hernandez" userId="0bca0f10-c886-4055-be5e-c492695e1c7f" providerId="ADAL" clId="{59ABB7C1-0E6D-437B-A501-DA16F0522DC3}" dt="2022-02-28T08:33:51.249" v="2053"/>
          <ac:spMkLst>
            <pc:docMk/>
            <pc:sldMk cId="0" sldId="262"/>
            <ac:spMk id="82" creationId="{8080FCEC-8FDA-470C-AEFA-9353A7E9D34F}"/>
          </ac:spMkLst>
        </pc:spChg>
        <pc:spChg chg="mod">
          <ac:chgData name="Lorena Patricia Mora Hernandez" userId="0bca0f10-c886-4055-be5e-c492695e1c7f" providerId="ADAL" clId="{59ABB7C1-0E6D-437B-A501-DA16F0522DC3}" dt="2022-02-28T08:33:51.249" v="2053"/>
          <ac:spMkLst>
            <pc:docMk/>
            <pc:sldMk cId="0" sldId="262"/>
            <ac:spMk id="84" creationId="{1F8F763B-481A-48CF-945A-7D3B3C40E704}"/>
          </ac:spMkLst>
        </pc:spChg>
        <pc:spChg chg="mod">
          <ac:chgData name="Lorena Patricia Mora Hernandez" userId="0bca0f10-c886-4055-be5e-c492695e1c7f" providerId="ADAL" clId="{59ABB7C1-0E6D-437B-A501-DA16F0522DC3}" dt="2022-02-28T08:33:51.249" v="2053"/>
          <ac:spMkLst>
            <pc:docMk/>
            <pc:sldMk cId="0" sldId="262"/>
            <ac:spMk id="85" creationId="{7357C6D0-B323-4124-8B24-D68568D4939F}"/>
          </ac:spMkLst>
        </pc:spChg>
        <pc:grpChg chg="del mod">
          <ac:chgData name="Lorena Patricia Mora Hernandez" userId="0bca0f10-c886-4055-be5e-c492695e1c7f" providerId="ADAL" clId="{59ABB7C1-0E6D-437B-A501-DA16F0522DC3}" dt="2022-02-28T08:31:38.307" v="2022" actId="165"/>
          <ac:grpSpMkLst>
            <pc:docMk/>
            <pc:sldMk cId="0" sldId="262"/>
            <ac:grpSpMk id="2" creationId="{00000000-0000-0000-0000-000000000000}"/>
          </ac:grpSpMkLst>
        </pc:grpChg>
        <pc:grpChg chg="mod topLvl">
          <ac:chgData name="Lorena Patricia Mora Hernandez" userId="0bca0f10-c886-4055-be5e-c492695e1c7f" providerId="ADAL" clId="{59ABB7C1-0E6D-437B-A501-DA16F0522DC3}" dt="2022-02-28T08:31:55.560" v="2027" actId="164"/>
          <ac:grpSpMkLst>
            <pc:docMk/>
            <pc:sldMk cId="0" sldId="262"/>
            <ac:grpSpMk id="7" creationId="{00000000-0000-0000-0000-000000000000}"/>
          </ac:grpSpMkLst>
        </pc:grpChg>
        <pc:grpChg chg="mod topLvl">
          <ac:chgData name="Lorena Patricia Mora Hernandez" userId="0bca0f10-c886-4055-be5e-c492695e1c7f" providerId="ADAL" clId="{59ABB7C1-0E6D-437B-A501-DA16F0522DC3}" dt="2022-02-28T08:31:55.560" v="2027" actId="164"/>
          <ac:grpSpMkLst>
            <pc:docMk/>
            <pc:sldMk cId="0" sldId="262"/>
            <ac:grpSpMk id="9" creationId="{00000000-0000-0000-0000-000000000000}"/>
          </ac:grpSpMkLst>
        </pc:grpChg>
        <pc:grpChg chg="mod topLvl">
          <ac:chgData name="Lorena Patricia Mora Hernandez" userId="0bca0f10-c886-4055-be5e-c492695e1c7f" providerId="ADAL" clId="{59ABB7C1-0E6D-437B-A501-DA16F0522DC3}" dt="2022-02-28T08:31:55.560" v="2027" actId="164"/>
          <ac:grpSpMkLst>
            <pc:docMk/>
            <pc:sldMk cId="0" sldId="262"/>
            <ac:grpSpMk id="11" creationId="{00000000-0000-0000-0000-000000000000}"/>
          </ac:grpSpMkLst>
        </pc:grpChg>
        <pc:grpChg chg="mod topLvl">
          <ac:chgData name="Lorena Patricia Mora Hernandez" userId="0bca0f10-c886-4055-be5e-c492695e1c7f" providerId="ADAL" clId="{59ABB7C1-0E6D-437B-A501-DA16F0522DC3}" dt="2022-02-28T08:31:55.560" v="2027" actId="164"/>
          <ac:grpSpMkLst>
            <pc:docMk/>
            <pc:sldMk cId="0" sldId="262"/>
            <ac:grpSpMk id="13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26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38:08.477" v="2125" actId="478"/>
          <ac:grpSpMkLst>
            <pc:docMk/>
            <pc:sldMk cId="0" sldId="262"/>
            <ac:grpSpMk id="30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37:59.893" v="2120" actId="478"/>
          <ac:grpSpMkLst>
            <pc:docMk/>
            <pc:sldMk cId="0" sldId="262"/>
            <ac:grpSpMk id="33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36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38:07.232" v="2124" actId="478"/>
          <ac:grpSpMkLst>
            <pc:docMk/>
            <pc:sldMk cId="0" sldId="262"/>
            <ac:grpSpMk id="39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42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33:06.651" v="2038" actId="478"/>
          <ac:grpSpMkLst>
            <pc:docMk/>
            <pc:sldMk cId="0" sldId="262"/>
            <ac:grpSpMk id="45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33:07.596" v="2039" actId="478"/>
          <ac:grpSpMkLst>
            <pc:docMk/>
            <pc:sldMk cId="0" sldId="262"/>
            <ac:grpSpMk id="47" creationId="{00000000-0000-0000-0000-000000000000}"/>
          </ac:grpSpMkLst>
        </pc:grpChg>
        <pc:grpChg chg="add mod">
          <ac:chgData name="Lorena Patricia Mora Hernandez" userId="0bca0f10-c886-4055-be5e-c492695e1c7f" providerId="ADAL" clId="{59ABB7C1-0E6D-437B-A501-DA16F0522DC3}" dt="2022-02-28T08:34:37.365" v="2063" actId="1076"/>
          <ac:grpSpMkLst>
            <pc:docMk/>
            <pc:sldMk cId="0" sldId="262"/>
            <ac:grpSpMk id="49" creationId="{83769EBF-9E37-4E8E-8987-F3368F3A0A47}"/>
          </ac:grpSpMkLst>
        </pc:grpChg>
        <pc:grpChg chg="add 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51" creationId="{E27B0AE9-083D-4850-BBC2-052F7D87A841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9:14.454" v="2232" actId="478"/>
          <ac:grpSpMkLst>
            <pc:docMk/>
            <pc:sldMk cId="0" sldId="262"/>
            <ac:grpSpMk id="54" creationId="{A9070756-2C5B-4312-A147-4EC8A426D09A}"/>
          </ac:grpSpMkLst>
        </pc:grpChg>
        <pc:grpChg chg="add 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60" creationId="{B889420F-DCC4-4C23-85AA-0DD7C2F70ED1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8:01.568" v="2121" actId="478"/>
          <ac:grpSpMkLst>
            <pc:docMk/>
            <pc:sldMk cId="0" sldId="262"/>
            <ac:grpSpMk id="64" creationId="{5C4B2E23-51BD-4665-B3F7-62E44A23B1D9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8:05.813" v="2123" actId="478"/>
          <ac:grpSpMkLst>
            <pc:docMk/>
            <pc:sldMk cId="0" sldId="262"/>
            <ac:grpSpMk id="67" creationId="{AE88B01B-907D-4B50-B209-78EB7A59F6D4}"/>
          </ac:grpSpMkLst>
        </pc:grpChg>
        <pc:grpChg chg="add 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70" creationId="{09FFD3F5-30F2-412F-9FA4-5485B43AFE83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8:04.061" v="2122" actId="478"/>
          <ac:grpSpMkLst>
            <pc:docMk/>
            <pc:sldMk cId="0" sldId="262"/>
            <ac:grpSpMk id="73" creationId="{D1BB373D-C2A7-48E7-BEE9-15349058D626}"/>
          </ac:grpSpMkLst>
        </pc:grpChg>
        <pc:grpChg chg="add mod">
          <ac:chgData name="Lorena Patricia Mora Hernandez" userId="0bca0f10-c886-4055-be5e-c492695e1c7f" providerId="ADAL" clId="{59ABB7C1-0E6D-437B-A501-DA16F0522DC3}" dt="2022-02-28T08:42:24.004" v="2278" actId="1036"/>
          <ac:grpSpMkLst>
            <pc:docMk/>
            <pc:sldMk cId="0" sldId="262"/>
            <ac:grpSpMk id="76" creationId="{8BD208C2-D404-4AB0-9C57-623258DCAE45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5:05.437" v="2075" actId="478"/>
          <ac:grpSpMkLst>
            <pc:docMk/>
            <pc:sldMk cId="0" sldId="262"/>
            <ac:grpSpMk id="80" creationId="{3C1ABA9D-4B72-4A1A-9C93-17A981922671}"/>
          </ac:grpSpMkLst>
        </pc:grpChg>
        <pc:grpChg chg="add del mod">
          <ac:chgData name="Lorena Patricia Mora Hernandez" userId="0bca0f10-c886-4055-be5e-c492695e1c7f" providerId="ADAL" clId="{59ABB7C1-0E6D-437B-A501-DA16F0522DC3}" dt="2022-02-28T08:35:03.068" v="2074" actId="478"/>
          <ac:grpSpMkLst>
            <pc:docMk/>
            <pc:sldMk cId="0" sldId="262"/>
            <ac:grpSpMk id="83" creationId="{61A7646D-1FAC-4963-9D17-DFEDCCE0FD47}"/>
          </ac:grpSpMkLst>
        </pc:grpChg>
        <pc:picChg chg="mod">
          <ac:chgData name="Lorena Patricia Mora Hernandez" userId="0bca0f10-c886-4055-be5e-c492695e1c7f" providerId="ADAL" clId="{59ABB7C1-0E6D-437B-A501-DA16F0522DC3}" dt="2022-02-28T08:33:11.149" v="2040"/>
          <ac:picMkLst>
            <pc:docMk/>
            <pc:sldMk cId="0" sldId="262"/>
            <ac:picMk id="52" creationId="{9C8FBBFB-7134-4AB8-80C3-CC8D5D599EA3}"/>
          </ac:picMkLst>
        </pc:picChg>
        <pc:picChg chg="mod">
          <ac:chgData name="Lorena Patricia Mora Hernandez" userId="0bca0f10-c886-4055-be5e-c492695e1c7f" providerId="ADAL" clId="{59ABB7C1-0E6D-437B-A501-DA16F0522DC3}" dt="2022-02-28T08:33:51.249" v="2053"/>
          <ac:picMkLst>
            <pc:docMk/>
            <pc:sldMk cId="0" sldId="262"/>
            <ac:picMk id="61" creationId="{1DB4E18F-F637-4A33-91B1-A8A289694FAF}"/>
          </ac:picMkLst>
        </pc:picChg>
        <pc:picChg chg="mod">
          <ac:chgData name="Lorena Patricia Mora Hernandez" userId="0bca0f10-c886-4055-be5e-c492695e1c7f" providerId="ADAL" clId="{59ABB7C1-0E6D-437B-A501-DA16F0522DC3}" dt="2022-02-28T08:33:51.249" v="2053"/>
          <ac:picMkLst>
            <pc:docMk/>
            <pc:sldMk cId="0" sldId="262"/>
            <ac:picMk id="71" creationId="{C6D7D8D0-439C-4FE0-AE83-00894A924DF3}"/>
          </ac:picMkLst>
        </pc:picChg>
        <pc:picChg chg="mod">
          <ac:chgData name="Lorena Patricia Mora Hernandez" userId="0bca0f10-c886-4055-be5e-c492695e1c7f" providerId="ADAL" clId="{59ABB7C1-0E6D-437B-A501-DA16F0522DC3}" dt="2022-02-28T08:33:51.249" v="2053"/>
          <ac:picMkLst>
            <pc:docMk/>
            <pc:sldMk cId="0" sldId="262"/>
            <ac:picMk id="77" creationId="{265EEE87-BD3F-491C-A37D-8758CD0C07B3}"/>
          </ac:picMkLst>
        </pc:picChg>
        <pc:picChg chg="mod">
          <ac:chgData name="Lorena Patricia Mora Hernandez" userId="0bca0f10-c886-4055-be5e-c492695e1c7f" providerId="ADAL" clId="{59ABB7C1-0E6D-437B-A501-DA16F0522DC3}" dt="2022-02-28T08:33:51.249" v="2053"/>
          <ac:picMkLst>
            <pc:docMk/>
            <pc:sldMk cId="0" sldId="262"/>
            <ac:picMk id="81" creationId="{3C43193F-A3A9-469F-9E93-BCFA9F93F1D0}"/>
          </ac:picMkLst>
        </pc:picChg>
      </pc:sldChg>
      <pc:sldChg chg="del">
        <pc:chgData name="Lorena Patricia Mora Hernandez" userId="0bca0f10-c886-4055-be5e-c492695e1c7f" providerId="ADAL" clId="{59ABB7C1-0E6D-437B-A501-DA16F0522DC3}" dt="2022-02-28T08:52:51.906" v="2705" actId="47"/>
        <pc:sldMkLst>
          <pc:docMk/>
          <pc:sldMk cId="0" sldId="263"/>
        </pc:sldMkLst>
      </pc:sldChg>
      <pc:sldChg chg="del">
        <pc:chgData name="Lorena Patricia Mora Hernandez" userId="0bca0f10-c886-4055-be5e-c492695e1c7f" providerId="ADAL" clId="{59ABB7C1-0E6D-437B-A501-DA16F0522DC3}" dt="2022-02-28T08:52:52.720" v="2706" actId="47"/>
        <pc:sldMkLst>
          <pc:docMk/>
          <pc:sldMk cId="0" sldId="264"/>
        </pc:sldMkLst>
      </pc:sldChg>
      <pc:sldChg chg="del">
        <pc:chgData name="Lorena Patricia Mora Hernandez" userId="0bca0f10-c886-4055-be5e-c492695e1c7f" providerId="ADAL" clId="{59ABB7C1-0E6D-437B-A501-DA16F0522DC3}" dt="2022-02-28T08:52:53.582" v="2707" actId="47"/>
        <pc:sldMkLst>
          <pc:docMk/>
          <pc:sldMk cId="0" sldId="265"/>
        </pc:sldMkLst>
      </pc:sldChg>
      <pc:sldChg chg="del">
        <pc:chgData name="Lorena Patricia Mora Hernandez" userId="0bca0f10-c886-4055-be5e-c492695e1c7f" providerId="ADAL" clId="{59ABB7C1-0E6D-437B-A501-DA16F0522DC3}" dt="2022-02-28T08:52:54.288" v="2708" actId="47"/>
        <pc:sldMkLst>
          <pc:docMk/>
          <pc:sldMk cId="0" sldId="266"/>
        </pc:sldMkLst>
      </pc:sldChg>
      <pc:sldChg chg="del">
        <pc:chgData name="Lorena Patricia Mora Hernandez" userId="0bca0f10-c886-4055-be5e-c492695e1c7f" providerId="ADAL" clId="{59ABB7C1-0E6D-437B-A501-DA16F0522DC3}" dt="2022-02-28T08:52:54.822" v="2709" actId="47"/>
        <pc:sldMkLst>
          <pc:docMk/>
          <pc:sldMk cId="0" sldId="267"/>
        </pc:sldMkLst>
      </pc:sldChg>
      <pc:sldChg chg="addSp delSp modSp add del mod ord">
        <pc:chgData name="Lorena Patricia Mora Hernandez" userId="0bca0f10-c886-4055-be5e-c492695e1c7f" providerId="ADAL" clId="{59ABB7C1-0E6D-437B-A501-DA16F0522DC3}" dt="2022-02-28T08:59:17.716" v="3002" actId="478"/>
        <pc:sldMkLst>
          <pc:docMk/>
          <pc:sldMk cId="0" sldId="268"/>
        </pc:sldMkLst>
        <pc:spChg chg="mod">
          <ac:chgData name="Lorena Patricia Mora Hernandez" userId="0bca0f10-c886-4055-be5e-c492695e1c7f" providerId="ADAL" clId="{59ABB7C1-0E6D-437B-A501-DA16F0522DC3}" dt="2022-02-28T08:56:48.496" v="2837" actId="20577"/>
          <ac:spMkLst>
            <pc:docMk/>
            <pc:sldMk cId="0" sldId="268"/>
            <ac:spMk id="31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7:56.354" v="2958" actId="20577"/>
          <ac:spMkLst>
            <pc:docMk/>
            <pc:sldMk cId="0" sldId="268"/>
            <ac:spMk id="32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57:59.235" v="2959" actId="478"/>
          <ac:spMkLst>
            <pc:docMk/>
            <pc:sldMk cId="0" sldId="268"/>
            <ac:spMk id="34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7:59.235" v="2959" actId="478"/>
          <ac:spMkLst>
            <pc:docMk/>
            <pc:sldMk cId="0" sldId="268"/>
            <ac:spMk id="3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7:16.236" v="2874" actId="20577"/>
          <ac:spMkLst>
            <pc:docMk/>
            <pc:sldMk cId="0" sldId="268"/>
            <ac:spMk id="3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8:24.119" v="2986" actId="2710"/>
          <ac:spMkLst>
            <pc:docMk/>
            <pc:sldMk cId="0" sldId="268"/>
            <ac:spMk id="38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58:28.183" v="2987" actId="478"/>
          <ac:spMkLst>
            <pc:docMk/>
            <pc:sldMk cId="0" sldId="268"/>
            <ac:spMk id="40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8:28.183" v="2987" actId="478"/>
          <ac:spMkLst>
            <pc:docMk/>
            <pc:sldMk cId="0" sldId="268"/>
            <ac:spMk id="41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6:11.933" v="2824" actId="313"/>
          <ac:spMkLst>
            <pc:docMk/>
            <pc:sldMk cId="0" sldId="268"/>
            <ac:spMk id="4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28:43.103" v="1810" actId="20577"/>
          <ac:spMkLst>
            <pc:docMk/>
            <pc:sldMk cId="0" sldId="268"/>
            <ac:spMk id="45" creationId="{C966A614-9B39-443B-A7F8-8358300C4261}"/>
          </ac:spMkLst>
        </pc:spChg>
        <pc:spChg chg="mod">
          <ac:chgData name="Lorena Patricia Mora Hernandez" userId="0bca0f10-c886-4055-be5e-c492695e1c7f" providerId="ADAL" clId="{59ABB7C1-0E6D-437B-A501-DA16F0522DC3}" dt="2022-02-28T08:28:13.272" v="1738"/>
          <ac:spMkLst>
            <pc:docMk/>
            <pc:sldMk cId="0" sldId="268"/>
            <ac:spMk id="46" creationId="{FCC690F6-669D-4C90-AE48-7C4BBAD11B46}"/>
          </ac:spMkLst>
        </pc:spChg>
        <pc:spChg chg="add del mod">
          <ac:chgData name="Lorena Patricia Mora Hernandez" userId="0bca0f10-c886-4055-be5e-c492695e1c7f" providerId="ADAL" clId="{59ABB7C1-0E6D-437B-A501-DA16F0522DC3}" dt="2022-02-28T08:59:17.716" v="3002" actId="478"/>
          <ac:spMkLst>
            <pc:docMk/>
            <pc:sldMk cId="0" sldId="268"/>
            <ac:spMk id="48" creationId="{8992C669-AE35-44A3-954F-CE13FBD9A9A9}"/>
          </ac:spMkLst>
        </pc:spChg>
        <pc:spChg chg="add del mod">
          <ac:chgData name="Lorena Patricia Mora Hernandez" userId="0bca0f10-c886-4055-be5e-c492695e1c7f" providerId="ADAL" clId="{59ABB7C1-0E6D-437B-A501-DA16F0522DC3}" dt="2022-02-28T08:59:16.274" v="3001" actId="478"/>
          <ac:spMkLst>
            <pc:docMk/>
            <pc:sldMk cId="0" sldId="268"/>
            <ac:spMk id="50" creationId="{EDE27CE7-6D24-4DC9-9337-D74678C8A85E}"/>
          </ac:spMkLst>
        </pc:s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2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7:31.789" v="2903" actId="1076"/>
          <ac:grpSpMkLst>
            <pc:docMk/>
            <pc:sldMk cId="0" sldId="268"/>
            <ac:grpSpMk id="4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8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10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14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16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20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22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30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57:59.235" v="2959" actId="478"/>
          <ac:grpSpMkLst>
            <pc:docMk/>
            <pc:sldMk cId="0" sldId="268"/>
            <ac:grpSpMk id="33" creationId="{00000000-0000-0000-0000-000000000000}"/>
          </ac:grpSpMkLst>
        </pc:grpChg>
        <pc:grpChg chg="mod">
          <ac:chgData name="Lorena Patricia Mora Hernandez" userId="0bca0f10-c886-4055-be5e-c492695e1c7f" providerId="ADAL" clId="{59ABB7C1-0E6D-437B-A501-DA16F0522DC3}" dt="2022-02-28T08:56:18.530" v="2832" actId="1036"/>
          <ac:grpSpMkLst>
            <pc:docMk/>
            <pc:sldMk cId="0" sldId="268"/>
            <ac:grpSpMk id="36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58:28.183" v="2987" actId="478"/>
          <ac:grpSpMkLst>
            <pc:docMk/>
            <pc:sldMk cId="0" sldId="268"/>
            <ac:grpSpMk id="39" creationId="{00000000-0000-0000-0000-000000000000}"/>
          </ac:grpSpMkLst>
        </pc:grpChg>
        <pc:grpChg chg="add del mod">
          <ac:chgData name="Lorena Patricia Mora Hernandez" userId="0bca0f10-c886-4055-be5e-c492695e1c7f" providerId="ADAL" clId="{59ABB7C1-0E6D-437B-A501-DA16F0522DC3}" dt="2022-02-28T08:28:45.021" v="1811" actId="478"/>
          <ac:grpSpMkLst>
            <pc:docMk/>
            <pc:sldMk cId="0" sldId="268"/>
            <ac:grpSpMk id="43" creationId="{A678AAC1-E35C-4C00-A20A-244F1432152B}"/>
          </ac:grpSpMkLst>
        </pc:grpChg>
        <pc:grpChg chg="mod">
          <ac:chgData name="Lorena Patricia Mora Hernandez" userId="0bca0f10-c886-4055-be5e-c492695e1c7f" providerId="ADAL" clId="{59ABB7C1-0E6D-437B-A501-DA16F0522DC3}" dt="2022-02-28T08:28:13.272" v="1738"/>
          <ac:grpSpMkLst>
            <pc:docMk/>
            <pc:sldMk cId="0" sldId="268"/>
            <ac:grpSpMk id="44" creationId="{96B006A0-7D29-4021-A986-D52422E26D93}"/>
          </ac:grpSpMkLst>
        </pc:grpChg>
        <pc:picChg chg="mod">
          <ac:chgData name="Lorena Patricia Mora Hernandez" userId="0bca0f10-c886-4055-be5e-c492695e1c7f" providerId="ADAL" clId="{59ABB7C1-0E6D-437B-A501-DA16F0522DC3}" dt="2022-02-28T08:56:18.530" v="2832" actId="1036"/>
          <ac:picMkLst>
            <pc:docMk/>
            <pc:sldMk cId="0" sldId="268"/>
            <ac:picMk id="26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6:18.530" v="2832" actId="1036"/>
          <ac:picMkLst>
            <pc:docMk/>
            <pc:sldMk cId="0" sldId="268"/>
            <ac:picMk id="27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6:18.530" v="2832" actId="1036"/>
          <ac:picMkLst>
            <pc:docMk/>
            <pc:sldMk cId="0" sldId="268"/>
            <ac:picMk id="28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6:18.530" v="2832" actId="1036"/>
          <ac:picMkLst>
            <pc:docMk/>
            <pc:sldMk cId="0" sldId="268"/>
            <ac:picMk id="29" creationId="{00000000-0000-0000-0000-000000000000}"/>
          </ac:picMkLst>
        </pc:picChg>
      </pc:sldChg>
      <pc:sldChg chg="del">
        <pc:chgData name="Lorena Patricia Mora Hernandez" userId="0bca0f10-c886-4055-be5e-c492695e1c7f" providerId="ADAL" clId="{59ABB7C1-0E6D-437B-A501-DA16F0522DC3}" dt="2022-02-28T08:23:34.170" v="1414" actId="47"/>
        <pc:sldMkLst>
          <pc:docMk/>
          <pc:sldMk cId="0" sldId="269"/>
        </pc:sldMkLst>
      </pc:sldChg>
      <pc:sldChg chg="del">
        <pc:chgData name="Lorena Patricia Mora Hernandez" userId="0bca0f10-c886-4055-be5e-c492695e1c7f" providerId="ADAL" clId="{59ABB7C1-0E6D-437B-A501-DA16F0522DC3}" dt="2022-02-28T08:23:31.971" v="1413" actId="47"/>
        <pc:sldMkLst>
          <pc:docMk/>
          <pc:sldMk cId="0" sldId="270"/>
        </pc:sldMkLst>
      </pc:sldChg>
      <pc:sldChg chg="del">
        <pc:chgData name="Lorena Patricia Mora Hernandez" userId="0bca0f10-c886-4055-be5e-c492695e1c7f" providerId="ADAL" clId="{59ABB7C1-0E6D-437B-A501-DA16F0522DC3}" dt="2022-02-28T08:23:37.367" v="1415" actId="47"/>
        <pc:sldMkLst>
          <pc:docMk/>
          <pc:sldMk cId="0" sldId="271"/>
        </pc:sldMkLst>
      </pc:sldChg>
      <pc:sldChg chg="addSp delSp modSp mod ord">
        <pc:chgData name="Lorena Patricia Mora Hernandez" userId="0bca0f10-c886-4055-be5e-c492695e1c7f" providerId="ADAL" clId="{59ABB7C1-0E6D-437B-A501-DA16F0522DC3}" dt="2022-02-28T08:54:09.606" v="2714" actId="790"/>
        <pc:sldMkLst>
          <pc:docMk/>
          <pc:sldMk cId="0" sldId="272"/>
        </pc:sldMkLst>
        <pc:spChg chg="mod topLvl">
          <ac:chgData name="Lorena Patricia Mora Hernandez" userId="0bca0f10-c886-4055-be5e-c492695e1c7f" providerId="ADAL" clId="{59ABB7C1-0E6D-437B-A501-DA16F0522DC3}" dt="2022-02-28T08:52:25.102" v="2700" actId="1076"/>
          <ac:spMkLst>
            <pc:docMk/>
            <pc:sldMk cId="0" sldId="272"/>
            <ac:spMk id="3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8:33.572" v="2630" actId="478"/>
          <ac:spMkLst>
            <pc:docMk/>
            <pc:sldMk cId="0" sldId="272"/>
            <ac:spMk id="5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21.622" v="2592" actId="478"/>
          <ac:spMkLst>
            <pc:docMk/>
            <pc:sldMk cId="0" sldId="272"/>
            <ac:spMk id="6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9:26.964" v="2641" actId="1076"/>
          <ac:spMkLst>
            <pc:docMk/>
            <pc:sldMk cId="0" sldId="272"/>
            <ac:spMk id="7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14.004" v="2588" actId="478"/>
          <ac:spMkLst>
            <pc:docMk/>
            <pc:sldMk cId="0" sldId="272"/>
            <ac:spMk id="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8:32.595" v="2629" actId="478"/>
          <ac:spMkLst>
            <pc:docMk/>
            <pc:sldMk cId="0" sldId="272"/>
            <ac:spMk id="10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8:31.054" v="2628" actId="478"/>
          <ac:spMkLst>
            <pc:docMk/>
            <pc:sldMk cId="0" sldId="272"/>
            <ac:spMk id="1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27.685" v="2625" actId="478"/>
          <ac:spMkLst>
            <pc:docMk/>
            <pc:sldMk cId="0" sldId="272"/>
            <ac:spMk id="1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5:37.016" v="2486" actId="1076"/>
          <ac:spMkLst>
            <pc:docMk/>
            <pc:sldMk cId="0" sldId="272"/>
            <ac:spMk id="13" creationId="{00000000-0000-0000-0000-000000000000}"/>
          </ac:spMkLst>
        </pc:spChg>
        <pc:spChg chg="add del mod topLvl">
          <ac:chgData name="Lorena Patricia Mora Hernandez" userId="0bca0f10-c886-4055-be5e-c492695e1c7f" providerId="ADAL" clId="{59ABB7C1-0E6D-437B-A501-DA16F0522DC3}" dt="2022-02-28T08:51:04.006" v="2674" actId="1076"/>
          <ac:spMkLst>
            <pc:docMk/>
            <pc:sldMk cId="0" sldId="272"/>
            <ac:spMk id="15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50.118" v="2669" actId="478"/>
          <ac:spMkLst>
            <pc:docMk/>
            <pc:sldMk cId="0" sldId="272"/>
            <ac:spMk id="17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25.460" v="2594" actId="478"/>
          <ac:spMkLst>
            <pc:docMk/>
            <pc:sldMk cId="0" sldId="272"/>
            <ac:spMk id="18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53.037" v="2671" actId="478"/>
          <ac:spMkLst>
            <pc:docMk/>
            <pc:sldMk cId="0" sldId="272"/>
            <ac:spMk id="1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23.548" v="2593" actId="478"/>
          <ac:spMkLst>
            <pc:docMk/>
            <pc:sldMk cId="0" sldId="272"/>
            <ac:spMk id="21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1:12.095" v="2675" actId="478"/>
          <ac:spMkLst>
            <pc:docMk/>
            <pc:sldMk cId="0" sldId="272"/>
            <ac:spMk id="22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58.647" v="2672" actId="478"/>
          <ac:spMkLst>
            <pc:docMk/>
            <pc:sldMk cId="0" sldId="272"/>
            <ac:spMk id="23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7:31.267" v="2597" actId="20577"/>
          <ac:spMkLst>
            <pc:docMk/>
            <pc:sldMk cId="0" sldId="272"/>
            <ac:spMk id="25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48.513" v="2668" actId="478"/>
          <ac:spMkLst>
            <pc:docMk/>
            <pc:sldMk cId="0" sldId="272"/>
            <ac:spMk id="27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32.772" v="2598" actId="478"/>
          <ac:spMkLst>
            <pc:docMk/>
            <pc:sldMk cId="0" sldId="272"/>
            <ac:spMk id="28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45.939" v="2667" actId="478"/>
          <ac:spMkLst>
            <pc:docMk/>
            <pc:sldMk cId="0" sldId="272"/>
            <ac:spMk id="2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29.391" v="2596" actId="478"/>
          <ac:spMkLst>
            <pc:docMk/>
            <pc:sldMk cId="0" sldId="272"/>
            <ac:spMk id="31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39.612" v="2666" actId="478"/>
          <ac:spMkLst>
            <pc:docMk/>
            <pc:sldMk cId="0" sldId="272"/>
            <ac:spMk id="32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38.093" v="2665" actId="478"/>
          <ac:spMkLst>
            <pc:docMk/>
            <pc:sldMk cId="0" sldId="272"/>
            <ac:spMk id="33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50:34.757" v="2662" actId="478"/>
          <ac:spMkLst>
            <pc:docMk/>
            <pc:sldMk cId="0" sldId="272"/>
            <ac:spMk id="34" creationId="{00000000-0000-0000-0000-000000000000}"/>
          </ac:spMkLst>
        </pc:spChg>
        <pc:spChg chg="mod topLvl">
          <ac:chgData name="Lorena Patricia Mora Hernandez" userId="0bca0f10-c886-4055-be5e-c492695e1c7f" providerId="ADAL" clId="{59ABB7C1-0E6D-437B-A501-DA16F0522DC3}" dt="2022-02-28T08:47:11.145" v="2587" actId="165"/>
          <ac:spMkLst>
            <pc:docMk/>
            <pc:sldMk cId="0" sldId="272"/>
            <ac:spMk id="36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30.365" v="2660" actId="478"/>
          <ac:spMkLst>
            <pc:docMk/>
            <pc:sldMk cId="0" sldId="272"/>
            <ac:spMk id="38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36.475" v="2600" actId="478"/>
          <ac:spMkLst>
            <pc:docMk/>
            <pc:sldMk cId="0" sldId="272"/>
            <ac:spMk id="3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31.954" v="2661" actId="478"/>
          <ac:spMkLst>
            <pc:docMk/>
            <pc:sldMk cId="0" sldId="272"/>
            <ac:spMk id="40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14.797" v="2617" actId="478"/>
          <ac:spMkLst>
            <pc:docMk/>
            <pc:sldMk cId="0" sldId="272"/>
            <ac:spMk id="41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43:57.283" v="2286" actId="478"/>
          <ac:spMkLst>
            <pc:docMk/>
            <pc:sldMk cId="0" sldId="272"/>
            <ac:spMk id="44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8:43:57.283" v="2286" actId="478"/>
          <ac:spMkLst>
            <pc:docMk/>
            <pc:sldMk cId="0" sldId="272"/>
            <ac:spMk id="49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47:34.795" v="2599" actId="478"/>
          <ac:spMkLst>
            <pc:docMk/>
            <pc:sldMk cId="0" sldId="272"/>
            <ac:spMk id="76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28.540" v="2659" actId="478"/>
          <ac:spMkLst>
            <pc:docMk/>
            <pc:sldMk cId="0" sldId="272"/>
            <ac:spMk id="77" creationId="{00000000-0000-0000-0000-000000000000}"/>
          </ac:spMkLst>
        </pc:spChg>
        <pc:spChg chg="del mod topLvl">
          <ac:chgData name="Lorena Patricia Mora Hernandez" userId="0bca0f10-c886-4055-be5e-c492695e1c7f" providerId="ADAL" clId="{59ABB7C1-0E6D-437B-A501-DA16F0522DC3}" dt="2022-02-28T08:50:27.145" v="2658" actId="478"/>
          <ac:spMkLst>
            <pc:docMk/>
            <pc:sldMk cId="0" sldId="272"/>
            <ac:spMk id="78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38.066" v="2631" actId="478"/>
          <ac:spMkLst>
            <pc:docMk/>
            <pc:sldMk cId="0" sldId="272"/>
            <ac:spMk id="79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49:04.341" v="2637" actId="1076"/>
          <ac:spMkLst>
            <pc:docMk/>
            <pc:sldMk cId="0" sldId="272"/>
            <ac:spMk id="80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0:15.214" v="2655" actId="1036"/>
          <ac:spMkLst>
            <pc:docMk/>
            <pc:sldMk cId="0" sldId="272"/>
            <ac:spMk id="8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89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90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9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9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2:04.372" v="2687" actId="1076"/>
          <ac:spMkLst>
            <pc:docMk/>
            <pc:sldMk cId="0" sldId="272"/>
            <ac:spMk id="93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26.581" v="2624" actId="478"/>
          <ac:spMkLst>
            <pc:docMk/>
            <pc:sldMk cId="0" sldId="272"/>
            <ac:spMk id="94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3.130" v="2713" actId="790"/>
          <ac:spMkLst>
            <pc:docMk/>
            <pc:sldMk cId="0" sldId="272"/>
            <ac:spMk id="95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6:30.537" v="2533" actId="478"/>
          <ac:spMkLst>
            <pc:docMk/>
            <pc:sldMk cId="0" sldId="272"/>
            <ac:spMk id="96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3.130" v="2713" actId="790"/>
          <ac:spMkLst>
            <pc:docMk/>
            <pc:sldMk cId="0" sldId="272"/>
            <ac:spMk id="9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9.606" v="2714" actId="790"/>
          <ac:spMkLst>
            <pc:docMk/>
            <pc:sldMk cId="0" sldId="272"/>
            <ac:spMk id="98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08.604" v="2614" actId="478"/>
          <ac:spMkLst>
            <pc:docMk/>
            <pc:sldMk cId="0" sldId="272"/>
            <ac:spMk id="99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10.316" v="2615" actId="478"/>
          <ac:spMkLst>
            <pc:docMk/>
            <pc:sldMk cId="0" sldId="272"/>
            <ac:spMk id="100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03.948" v="2612" actId="478"/>
          <ac:spMkLst>
            <pc:docMk/>
            <pc:sldMk cId="0" sldId="272"/>
            <ac:spMk id="10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12.397" v="2616" actId="478"/>
          <ac:spMkLst>
            <pc:docMk/>
            <pc:sldMk cId="0" sldId="272"/>
            <ac:spMk id="102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9.606" v="2714" actId="790"/>
          <ac:spMkLst>
            <pc:docMk/>
            <pc:sldMk cId="0" sldId="272"/>
            <ac:spMk id="103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9.606" v="2714" actId="790"/>
          <ac:spMkLst>
            <pc:docMk/>
            <pc:sldMk cId="0" sldId="272"/>
            <ac:spMk id="104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9.606" v="2714" actId="790"/>
          <ac:spMkLst>
            <pc:docMk/>
            <pc:sldMk cId="0" sldId="272"/>
            <ac:spMk id="105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9.606" v="2714" actId="790"/>
          <ac:spMkLst>
            <pc:docMk/>
            <pc:sldMk cId="0" sldId="272"/>
            <ac:spMk id="106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28.804" v="2626" actId="478"/>
          <ac:spMkLst>
            <pc:docMk/>
            <pc:sldMk cId="0" sldId="272"/>
            <ac:spMk id="122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29.950" v="2627" actId="478"/>
          <ac:spMkLst>
            <pc:docMk/>
            <pc:sldMk cId="0" sldId="272"/>
            <ac:spMk id="123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50:35.833" v="2663" actId="478"/>
          <ac:spMkLst>
            <pc:docMk/>
            <pc:sldMk cId="0" sldId="272"/>
            <ac:spMk id="124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50:36.958" v="2664" actId="478"/>
          <ac:spMkLst>
            <pc:docMk/>
            <pc:sldMk cId="0" sldId="272"/>
            <ac:spMk id="125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16.490" v="2618" actId="478"/>
          <ac:spMkLst>
            <pc:docMk/>
            <pc:sldMk cId="0" sldId="272"/>
            <ac:spMk id="126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8:18.043" v="2619" actId="478"/>
          <ac:spMkLst>
            <pc:docMk/>
            <pc:sldMk cId="0" sldId="272"/>
            <ac:spMk id="127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3.130" v="2713" actId="790"/>
          <ac:spMkLst>
            <pc:docMk/>
            <pc:sldMk cId="0" sldId="272"/>
            <ac:spMk id="128" creationId="{00000000-0000-0000-0000-000000000000}"/>
          </ac:spMkLst>
        </pc:spChg>
        <pc:spChg chg="mod">
          <ac:chgData name="Lorena Patricia Mora Hernandez" userId="0bca0f10-c886-4055-be5e-c492695e1c7f" providerId="ADAL" clId="{59ABB7C1-0E6D-437B-A501-DA16F0522DC3}" dt="2022-02-28T08:54:03.130" v="2713" actId="790"/>
          <ac:spMkLst>
            <pc:docMk/>
            <pc:sldMk cId="0" sldId="272"/>
            <ac:spMk id="129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0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1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2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3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4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5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6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0.940" v="2448" actId="478"/>
          <ac:spMkLst>
            <pc:docMk/>
            <pc:sldMk cId="0" sldId="272"/>
            <ac:spMk id="137" creationId="{00000000-0000-0000-0000-000000000000}"/>
          </ac:spMkLst>
        </pc:spChg>
        <pc:spChg chg="del mod">
          <ac:chgData name="Lorena Patricia Mora Hernandez" userId="0bca0f10-c886-4055-be5e-c492695e1c7f" providerId="ADAL" clId="{59ABB7C1-0E6D-437B-A501-DA16F0522DC3}" dt="2022-02-28T08:45:07.119" v="2449" actId="478"/>
          <ac:spMkLst>
            <pc:docMk/>
            <pc:sldMk cId="0" sldId="272"/>
            <ac:spMk id="138" creationId="{00000000-0000-0000-0000-000000000000}"/>
          </ac:spMkLst>
        </pc:spChg>
        <pc:spChg chg="add mod">
          <ac:chgData name="Lorena Patricia Mora Hernandez" userId="0bca0f10-c886-4055-be5e-c492695e1c7f" providerId="ADAL" clId="{59ABB7C1-0E6D-437B-A501-DA16F0522DC3}" dt="2022-02-28T08:45:57.564" v="2491" actId="1076"/>
          <ac:spMkLst>
            <pc:docMk/>
            <pc:sldMk cId="0" sldId="272"/>
            <ac:spMk id="139" creationId="{78133A7D-8F7B-426C-963D-39E8102D206F}"/>
          </ac:spMkLst>
        </pc:spChg>
        <pc:spChg chg="add mod">
          <ac:chgData name="Lorena Patricia Mora Hernandez" userId="0bca0f10-c886-4055-be5e-c492695e1c7f" providerId="ADAL" clId="{59ABB7C1-0E6D-437B-A501-DA16F0522DC3}" dt="2022-02-28T08:49:32.269" v="2643" actId="1076"/>
          <ac:spMkLst>
            <pc:docMk/>
            <pc:sldMk cId="0" sldId="272"/>
            <ac:spMk id="140" creationId="{3A9C1E7E-E5E6-4959-B75B-C9896EB408C6}"/>
          </ac:spMkLst>
        </pc:spChg>
        <pc:spChg chg="add mod">
          <ac:chgData name="Lorena Patricia Mora Hernandez" userId="0bca0f10-c886-4055-be5e-c492695e1c7f" providerId="ADAL" clId="{59ABB7C1-0E6D-437B-A501-DA16F0522DC3}" dt="2022-02-28T08:50:11.092" v="2653" actId="1036"/>
          <ac:spMkLst>
            <pc:docMk/>
            <pc:sldMk cId="0" sldId="272"/>
            <ac:spMk id="141" creationId="{E91A837F-DE7B-4E37-8C62-4FD903295623}"/>
          </ac:spMkLst>
        </pc:spChg>
        <pc:spChg chg="add mod">
          <ac:chgData name="Lorena Patricia Mora Hernandez" userId="0bca0f10-c886-4055-be5e-c492695e1c7f" providerId="ADAL" clId="{59ABB7C1-0E6D-437B-A501-DA16F0522DC3}" dt="2022-02-28T08:49:58.491" v="2649" actId="1076"/>
          <ac:spMkLst>
            <pc:docMk/>
            <pc:sldMk cId="0" sldId="272"/>
            <ac:spMk id="142" creationId="{2F93470E-AE86-4DBB-8ACC-3459BDA6E531}"/>
          </ac:spMkLst>
        </pc:spChg>
        <pc:spChg chg="add mod">
          <ac:chgData name="Lorena Patricia Mora Hernandez" userId="0bca0f10-c886-4055-be5e-c492695e1c7f" providerId="ADAL" clId="{59ABB7C1-0E6D-437B-A501-DA16F0522DC3}" dt="2022-02-28T08:50:02.717" v="2651" actId="1076"/>
          <ac:spMkLst>
            <pc:docMk/>
            <pc:sldMk cId="0" sldId="272"/>
            <ac:spMk id="143" creationId="{479D5930-8B5E-4A20-A9AE-0F137AF61B8A}"/>
          </ac:spMkLst>
        </pc:spChg>
        <pc:spChg chg="add mod">
          <ac:chgData name="Lorena Patricia Mora Hernandez" userId="0bca0f10-c886-4055-be5e-c492695e1c7f" providerId="ADAL" clId="{59ABB7C1-0E6D-437B-A501-DA16F0522DC3}" dt="2022-02-28T08:51:34.220" v="2678" actId="1076"/>
          <ac:spMkLst>
            <pc:docMk/>
            <pc:sldMk cId="0" sldId="272"/>
            <ac:spMk id="144" creationId="{75187A99-4191-4BCF-B9CC-45ABE389FF50}"/>
          </ac:spMkLst>
        </pc:spChg>
        <pc:spChg chg="add mod">
          <ac:chgData name="Lorena Patricia Mora Hernandez" userId="0bca0f10-c886-4055-be5e-c492695e1c7f" providerId="ADAL" clId="{59ABB7C1-0E6D-437B-A501-DA16F0522DC3}" dt="2022-02-28T08:51:34.220" v="2678" actId="1076"/>
          <ac:spMkLst>
            <pc:docMk/>
            <pc:sldMk cId="0" sldId="272"/>
            <ac:spMk id="145" creationId="{890CCFCA-D479-4995-BB81-BD35F56BCDBD}"/>
          </ac:spMkLst>
        </pc:spChg>
        <pc:spChg chg="add mod">
          <ac:chgData name="Lorena Patricia Mora Hernandez" userId="0bca0f10-c886-4055-be5e-c492695e1c7f" providerId="ADAL" clId="{59ABB7C1-0E6D-437B-A501-DA16F0522DC3}" dt="2022-02-28T08:51:34.220" v="2678" actId="1076"/>
          <ac:spMkLst>
            <pc:docMk/>
            <pc:sldMk cId="0" sldId="272"/>
            <ac:spMk id="146" creationId="{44F4F145-C823-4549-B7CB-3C127939FDFC}"/>
          </ac:spMkLst>
        </pc:spChg>
        <pc:spChg chg="add mod">
          <ac:chgData name="Lorena Patricia Mora Hernandez" userId="0bca0f10-c886-4055-be5e-c492695e1c7f" providerId="ADAL" clId="{59ABB7C1-0E6D-437B-A501-DA16F0522DC3}" dt="2022-02-28T08:51:34.220" v="2678" actId="1076"/>
          <ac:spMkLst>
            <pc:docMk/>
            <pc:sldMk cId="0" sldId="272"/>
            <ac:spMk id="147" creationId="{D6DF4D56-39AE-44BE-9C66-68837903D31E}"/>
          </ac:spMkLst>
        </pc:spChg>
        <pc:spChg chg="add mod">
          <ac:chgData name="Lorena Patricia Mora Hernandez" userId="0bca0f10-c886-4055-be5e-c492695e1c7f" providerId="ADAL" clId="{59ABB7C1-0E6D-437B-A501-DA16F0522DC3}" dt="2022-02-28T08:51:34.220" v="2678" actId="1076"/>
          <ac:spMkLst>
            <pc:docMk/>
            <pc:sldMk cId="0" sldId="272"/>
            <ac:spMk id="148" creationId="{0B12A5EB-EE66-4C2A-B065-AFD23FCA59A5}"/>
          </ac:spMkLst>
        </pc:spChg>
        <pc:spChg chg="add mod">
          <ac:chgData name="Lorena Patricia Mora Hernandez" userId="0bca0f10-c886-4055-be5e-c492695e1c7f" providerId="ADAL" clId="{59ABB7C1-0E6D-437B-A501-DA16F0522DC3}" dt="2022-02-28T08:51:39.468" v="2680" actId="1076"/>
          <ac:spMkLst>
            <pc:docMk/>
            <pc:sldMk cId="0" sldId="272"/>
            <ac:spMk id="149" creationId="{3D707EDA-6C75-4074-8225-38819D513B5D}"/>
          </ac:spMkLst>
        </pc:spChg>
        <pc:spChg chg="add mod">
          <ac:chgData name="Lorena Patricia Mora Hernandez" userId="0bca0f10-c886-4055-be5e-c492695e1c7f" providerId="ADAL" clId="{59ABB7C1-0E6D-437B-A501-DA16F0522DC3}" dt="2022-02-28T08:51:39.468" v="2680" actId="1076"/>
          <ac:spMkLst>
            <pc:docMk/>
            <pc:sldMk cId="0" sldId="272"/>
            <ac:spMk id="150" creationId="{EFF4D227-7BF6-4758-AC6F-904BCA897436}"/>
          </ac:spMkLst>
        </pc:spChg>
        <pc:spChg chg="add mod">
          <ac:chgData name="Lorena Patricia Mora Hernandez" userId="0bca0f10-c886-4055-be5e-c492695e1c7f" providerId="ADAL" clId="{59ABB7C1-0E6D-437B-A501-DA16F0522DC3}" dt="2022-02-28T08:51:39.468" v="2680" actId="1076"/>
          <ac:spMkLst>
            <pc:docMk/>
            <pc:sldMk cId="0" sldId="272"/>
            <ac:spMk id="151" creationId="{6C200C8D-0032-440D-AE6D-201104E16BC1}"/>
          </ac:spMkLst>
        </pc:spChg>
        <pc:spChg chg="add mod">
          <ac:chgData name="Lorena Patricia Mora Hernandez" userId="0bca0f10-c886-4055-be5e-c492695e1c7f" providerId="ADAL" clId="{59ABB7C1-0E6D-437B-A501-DA16F0522DC3}" dt="2022-02-28T08:51:39.468" v="2680" actId="1076"/>
          <ac:spMkLst>
            <pc:docMk/>
            <pc:sldMk cId="0" sldId="272"/>
            <ac:spMk id="152" creationId="{78EC4066-FF7C-4C34-96F2-4D1197318958}"/>
          </ac:spMkLst>
        </pc:spChg>
        <pc:spChg chg="add mod">
          <ac:chgData name="Lorena Patricia Mora Hernandez" userId="0bca0f10-c886-4055-be5e-c492695e1c7f" providerId="ADAL" clId="{59ABB7C1-0E6D-437B-A501-DA16F0522DC3}" dt="2022-02-28T08:51:39.468" v="2680" actId="1076"/>
          <ac:spMkLst>
            <pc:docMk/>
            <pc:sldMk cId="0" sldId="272"/>
            <ac:spMk id="153" creationId="{3AC4045E-38E2-4FE2-AF0A-D07D9A6205DC}"/>
          </ac:spMkLst>
        </pc:spChg>
        <pc:spChg chg="add mod">
          <ac:chgData name="Lorena Patricia Mora Hernandez" userId="0bca0f10-c886-4055-be5e-c492695e1c7f" providerId="ADAL" clId="{59ABB7C1-0E6D-437B-A501-DA16F0522DC3}" dt="2022-02-28T08:51:45.619" v="2682" actId="1076"/>
          <ac:spMkLst>
            <pc:docMk/>
            <pc:sldMk cId="0" sldId="272"/>
            <ac:spMk id="154" creationId="{70469C6C-6C2D-40E3-8AA3-02E10BC44E05}"/>
          </ac:spMkLst>
        </pc:spChg>
        <pc:spChg chg="add mod">
          <ac:chgData name="Lorena Patricia Mora Hernandez" userId="0bca0f10-c886-4055-be5e-c492695e1c7f" providerId="ADAL" clId="{59ABB7C1-0E6D-437B-A501-DA16F0522DC3}" dt="2022-02-28T08:51:45.619" v="2682" actId="1076"/>
          <ac:spMkLst>
            <pc:docMk/>
            <pc:sldMk cId="0" sldId="272"/>
            <ac:spMk id="155" creationId="{6EDC5B13-E184-4B9D-829E-198C6BB10FDE}"/>
          </ac:spMkLst>
        </pc:spChg>
        <pc:spChg chg="add mod">
          <ac:chgData name="Lorena Patricia Mora Hernandez" userId="0bca0f10-c886-4055-be5e-c492695e1c7f" providerId="ADAL" clId="{59ABB7C1-0E6D-437B-A501-DA16F0522DC3}" dt="2022-02-28T08:51:45.619" v="2682" actId="1076"/>
          <ac:spMkLst>
            <pc:docMk/>
            <pc:sldMk cId="0" sldId="272"/>
            <ac:spMk id="156" creationId="{37B4D9BB-6627-43AE-ABB7-E63081FFF29C}"/>
          </ac:spMkLst>
        </pc:spChg>
        <pc:spChg chg="add mod">
          <ac:chgData name="Lorena Patricia Mora Hernandez" userId="0bca0f10-c886-4055-be5e-c492695e1c7f" providerId="ADAL" clId="{59ABB7C1-0E6D-437B-A501-DA16F0522DC3}" dt="2022-02-28T08:51:45.619" v="2682" actId="1076"/>
          <ac:spMkLst>
            <pc:docMk/>
            <pc:sldMk cId="0" sldId="272"/>
            <ac:spMk id="157" creationId="{AFFC6224-210D-4392-95ED-A5D26C60C67A}"/>
          </ac:spMkLst>
        </pc:spChg>
        <pc:spChg chg="add mod">
          <ac:chgData name="Lorena Patricia Mora Hernandez" userId="0bca0f10-c886-4055-be5e-c492695e1c7f" providerId="ADAL" clId="{59ABB7C1-0E6D-437B-A501-DA16F0522DC3}" dt="2022-02-28T08:51:45.619" v="2682" actId="1076"/>
          <ac:spMkLst>
            <pc:docMk/>
            <pc:sldMk cId="0" sldId="272"/>
            <ac:spMk id="158" creationId="{05B4C19F-BF9C-4DC6-8969-3F632A3AF008}"/>
          </ac:spMkLst>
        </pc:spChg>
        <pc:spChg chg="add mod">
          <ac:chgData name="Lorena Patricia Mora Hernandez" userId="0bca0f10-c886-4055-be5e-c492695e1c7f" providerId="ADAL" clId="{59ABB7C1-0E6D-437B-A501-DA16F0522DC3}" dt="2022-02-28T08:52:10.257" v="2691" actId="20577"/>
          <ac:spMkLst>
            <pc:docMk/>
            <pc:sldMk cId="0" sldId="272"/>
            <ac:spMk id="159" creationId="{26CE7696-A4F0-45CF-9420-380E5AF59BA1}"/>
          </ac:spMkLst>
        </pc:spChg>
        <pc:spChg chg="add mod">
          <ac:chgData name="Lorena Patricia Mora Hernandez" userId="0bca0f10-c886-4055-be5e-c492695e1c7f" providerId="ADAL" clId="{59ABB7C1-0E6D-437B-A501-DA16F0522DC3}" dt="2022-02-28T08:52:18.035" v="2695" actId="20577"/>
          <ac:spMkLst>
            <pc:docMk/>
            <pc:sldMk cId="0" sldId="272"/>
            <ac:spMk id="160" creationId="{F3F9ED43-A21A-48C4-8FD3-26542437330B}"/>
          </ac:spMkLst>
        </pc:spChg>
        <pc:spChg chg="add mod">
          <ac:chgData name="Lorena Patricia Mora Hernandez" userId="0bca0f10-c886-4055-be5e-c492695e1c7f" providerId="ADAL" clId="{59ABB7C1-0E6D-437B-A501-DA16F0522DC3}" dt="2022-02-28T08:52:36.315" v="2704" actId="1076"/>
          <ac:spMkLst>
            <pc:docMk/>
            <pc:sldMk cId="0" sldId="272"/>
            <ac:spMk id="161" creationId="{D3762B22-4AAD-41C6-AE45-40B168FA5F8A}"/>
          </ac:spMkLst>
        </pc:s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2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4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8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14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16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20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24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26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30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35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37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42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47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52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54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61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63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4:03.153" v="2287" actId="478"/>
          <ac:grpSpMkLst>
            <pc:docMk/>
            <pc:sldMk cId="0" sldId="272"/>
            <ac:grpSpMk id="68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4:03.153" v="2287" actId="478"/>
          <ac:grpSpMkLst>
            <pc:docMk/>
            <pc:sldMk cId="0" sldId="272"/>
            <ac:grpSpMk id="70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7:11.145" v="2587" actId="165"/>
          <ac:grpSpMkLst>
            <pc:docMk/>
            <pc:sldMk cId="0" sldId="272"/>
            <ac:grpSpMk id="75" creationId="{00000000-0000-0000-0000-000000000000}"/>
          </ac:grpSpMkLst>
        </pc:grpChg>
        <pc:grpChg chg="del mod">
          <ac:chgData name="Lorena Patricia Mora Hernandez" userId="0bca0f10-c886-4055-be5e-c492695e1c7f" providerId="ADAL" clId="{59ABB7C1-0E6D-437B-A501-DA16F0522DC3}" dt="2022-02-28T08:44:57.791" v="2447" actId="478"/>
          <ac:grpSpMkLst>
            <pc:docMk/>
            <pc:sldMk cId="0" sldId="272"/>
            <ac:grpSpMk id="87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107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110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113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3:57.283" v="2286" actId="478"/>
          <ac:grpSpMkLst>
            <pc:docMk/>
            <pc:sldMk cId="0" sldId="272"/>
            <ac:grpSpMk id="116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8:44:03.153" v="2287" actId="478"/>
          <ac:grpSpMkLst>
            <pc:docMk/>
            <pc:sldMk cId="0" sldId="272"/>
            <ac:grpSpMk id="119" creationId="{00000000-0000-0000-0000-000000000000}"/>
          </ac:grpSpMkLst>
        </pc:grp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45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46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50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51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58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59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60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3:57.283" v="2286" actId="478"/>
          <ac:picMkLst>
            <pc:docMk/>
            <pc:sldMk cId="0" sldId="272"/>
            <ac:picMk id="67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8:44:03.153" v="2287" actId="478"/>
          <ac:picMkLst>
            <pc:docMk/>
            <pc:sldMk cId="0" sldId="272"/>
            <ac:picMk id="74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1:58.275" v="2686" actId="1076"/>
          <ac:picMkLst>
            <pc:docMk/>
            <pc:sldMk cId="0" sldId="272"/>
            <ac:picMk id="82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1:51.723" v="2684" actId="1076"/>
          <ac:picMkLst>
            <pc:docMk/>
            <pc:sldMk cId="0" sldId="272"/>
            <ac:picMk id="83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1:56.083" v="2685" actId="1076"/>
          <ac:picMkLst>
            <pc:docMk/>
            <pc:sldMk cId="0" sldId="272"/>
            <ac:picMk id="84" creationId="{00000000-0000-0000-0000-000000000000}"/>
          </ac:picMkLst>
        </pc:picChg>
        <pc:picChg chg="del mod">
          <ac:chgData name="Lorena Patricia Mora Hernandez" userId="0bca0f10-c886-4055-be5e-c492695e1c7f" providerId="ADAL" clId="{59ABB7C1-0E6D-437B-A501-DA16F0522DC3}" dt="2022-02-28T08:51:47.742" v="2683" actId="478"/>
          <ac:picMkLst>
            <pc:docMk/>
            <pc:sldMk cId="0" sldId="272"/>
            <ac:picMk id="85" creationId="{00000000-0000-0000-0000-000000000000}"/>
          </ac:picMkLst>
        </pc:picChg>
        <pc:picChg chg="mod">
          <ac:chgData name="Lorena Patricia Mora Hernandez" userId="0bca0f10-c886-4055-be5e-c492695e1c7f" providerId="ADAL" clId="{59ABB7C1-0E6D-437B-A501-DA16F0522DC3}" dt="2022-02-28T08:51:20.709" v="2676" actId="1076"/>
          <ac:picMkLst>
            <pc:docMk/>
            <pc:sldMk cId="0" sldId="272"/>
            <ac:picMk id="86" creationId="{00000000-0000-0000-0000-000000000000}"/>
          </ac:picMkLst>
        </pc:picChg>
      </pc:sldChg>
      <pc:sldChg chg="del">
        <pc:chgData name="Lorena Patricia Mora Hernandez" userId="0bca0f10-c886-4055-be5e-c492695e1c7f" providerId="ADAL" clId="{59ABB7C1-0E6D-437B-A501-DA16F0522DC3}" dt="2022-02-28T08:43:40.537" v="2284" actId="47"/>
        <pc:sldMkLst>
          <pc:docMk/>
          <pc:sldMk cId="0" sldId="273"/>
        </pc:sldMkLst>
      </pc:sldChg>
      <pc:sldChg chg="del">
        <pc:chgData name="Lorena Patricia Mora Hernandez" userId="0bca0f10-c886-4055-be5e-c492695e1c7f" providerId="ADAL" clId="{59ABB7C1-0E6D-437B-A501-DA16F0522DC3}" dt="2022-02-28T08:43:48.619" v="2285" actId="47"/>
        <pc:sldMkLst>
          <pc:docMk/>
          <pc:sldMk cId="0" sldId="274"/>
        </pc:sldMkLst>
      </pc:sldChg>
      <pc:sldChg chg="addSp delSp modSp add mod">
        <pc:chgData name="Lorena Patricia Mora Hernandez" userId="0bca0f10-c886-4055-be5e-c492695e1c7f" providerId="ADAL" clId="{59ABB7C1-0E6D-437B-A501-DA16F0522DC3}" dt="2022-02-28T09:04:56.732" v="3026" actId="1076"/>
        <pc:sldMkLst>
          <pc:docMk/>
          <pc:sldMk cId="1381721077" sldId="276"/>
        </pc:sldMkLst>
        <pc:spChg chg="del">
          <ac:chgData name="Lorena Patricia Mora Hernandez" userId="0bca0f10-c886-4055-be5e-c492695e1c7f" providerId="ADAL" clId="{59ABB7C1-0E6D-437B-A501-DA16F0522DC3}" dt="2022-02-28T09:03:27.923" v="3004" actId="478"/>
          <ac:spMkLst>
            <pc:docMk/>
            <pc:sldMk cId="1381721077" sldId="276"/>
            <ac:spMk id="2" creationId="{00000000-0000-0000-0000-000000000000}"/>
          </ac:spMkLst>
        </pc:spChg>
        <pc:spChg chg="add mod">
          <ac:chgData name="Lorena Patricia Mora Hernandez" userId="0bca0f10-c886-4055-be5e-c492695e1c7f" providerId="ADAL" clId="{59ABB7C1-0E6D-437B-A501-DA16F0522DC3}" dt="2022-02-28T09:04:08.069" v="3019" actId="1582"/>
          <ac:spMkLst>
            <pc:docMk/>
            <pc:sldMk cId="1381721077" sldId="276"/>
            <ac:spMk id="11" creationId="{D73609F9-C5FC-45A4-9280-D884C7F56A3C}"/>
          </ac:spMkLst>
        </pc:spChg>
        <pc:spChg chg="del">
          <ac:chgData name="Lorena Patricia Mora Hernandez" userId="0bca0f10-c886-4055-be5e-c492695e1c7f" providerId="ADAL" clId="{59ABB7C1-0E6D-437B-A501-DA16F0522DC3}" dt="2022-02-28T09:03:27.923" v="3004" actId="478"/>
          <ac:spMkLst>
            <pc:docMk/>
            <pc:sldMk cId="1381721077" sldId="276"/>
            <ac:spMk id="17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9:03:27.923" v="3004" actId="478"/>
          <ac:spMkLst>
            <pc:docMk/>
            <pc:sldMk cId="1381721077" sldId="276"/>
            <ac:spMk id="18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9:03:27.923" v="3004" actId="478"/>
          <ac:spMkLst>
            <pc:docMk/>
            <pc:sldMk cId="1381721077" sldId="276"/>
            <ac:spMk id="19" creationId="{00000000-0000-0000-0000-000000000000}"/>
          </ac:spMkLst>
        </pc:spChg>
        <pc:spChg chg="del">
          <ac:chgData name="Lorena Patricia Mora Hernandez" userId="0bca0f10-c886-4055-be5e-c492695e1c7f" providerId="ADAL" clId="{59ABB7C1-0E6D-437B-A501-DA16F0522DC3}" dt="2022-02-28T09:03:27.923" v="3004" actId="478"/>
          <ac:spMkLst>
            <pc:docMk/>
            <pc:sldMk cId="1381721077" sldId="276"/>
            <ac:spMk id="20" creationId="{00000000-0000-0000-0000-000000000000}"/>
          </ac:spMkLst>
        </pc:spChg>
        <pc:grpChg chg="del">
          <ac:chgData name="Lorena Patricia Mora Hernandez" userId="0bca0f10-c886-4055-be5e-c492695e1c7f" providerId="ADAL" clId="{59ABB7C1-0E6D-437B-A501-DA16F0522DC3}" dt="2022-02-28T09:03:29.011" v="3005" actId="478"/>
          <ac:grpSpMkLst>
            <pc:docMk/>
            <pc:sldMk cId="1381721077" sldId="276"/>
            <ac:grpSpMk id="3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32.429" v="3011" actId="478"/>
          <ac:grpSpMkLst>
            <pc:docMk/>
            <pc:sldMk cId="1381721077" sldId="276"/>
            <ac:grpSpMk id="5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29.591" v="3006" actId="478"/>
          <ac:grpSpMkLst>
            <pc:docMk/>
            <pc:sldMk cId="1381721077" sldId="276"/>
            <ac:grpSpMk id="7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31.227" v="3009" actId="478"/>
          <ac:grpSpMkLst>
            <pc:docMk/>
            <pc:sldMk cId="1381721077" sldId="276"/>
            <ac:grpSpMk id="9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43.620" v="3014" actId="478"/>
          <ac:grpSpMkLst>
            <pc:docMk/>
            <pc:sldMk cId="1381721077" sldId="276"/>
            <ac:grpSpMk id="15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34.595" v="3013" actId="478"/>
          <ac:grpSpMkLst>
            <pc:docMk/>
            <pc:sldMk cId="1381721077" sldId="276"/>
            <ac:grpSpMk id="22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43.620" v="3014" actId="478"/>
          <ac:grpSpMkLst>
            <pc:docMk/>
            <pc:sldMk cId="1381721077" sldId="276"/>
            <ac:grpSpMk id="24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43.620" v="3014" actId="478"/>
          <ac:grpSpMkLst>
            <pc:docMk/>
            <pc:sldMk cId="1381721077" sldId="276"/>
            <ac:grpSpMk id="26" creationId="{00000000-0000-0000-0000-000000000000}"/>
          </ac:grpSpMkLst>
        </pc:grpChg>
        <pc:grpChg chg="del">
          <ac:chgData name="Lorena Patricia Mora Hernandez" userId="0bca0f10-c886-4055-be5e-c492695e1c7f" providerId="ADAL" clId="{59ABB7C1-0E6D-437B-A501-DA16F0522DC3}" dt="2022-02-28T09:03:43.620" v="3014" actId="478"/>
          <ac:grpSpMkLst>
            <pc:docMk/>
            <pc:sldMk cId="1381721077" sldId="276"/>
            <ac:grpSpMk id="28" creationId="{00000000-0000-0000-0000-000000000000}"/>
          </ac:grpSpMkLst>
        </pc:grpChg>
        <pc:picChg chg="del">
          <ac:chgData name="Lorena Patricia Mora Hernandez" userId="0bca0f10-c886-4055-be5e-c492695e1c7f" providerId="ADAL" clId="{59ABB7C1-0E6D-437B-A501-DA16F0522DC3}" dt="2022-02-28T09:03:30.756" v="3008" actId="478"/>
          <ac:picMkLst>
            <pc:docMk/>
            <pc:sldMk cId="1381721077" sldId="276"/>
            <ac:picMk id="13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9:03:31.939" v="3010" actId="478"/>
          <ac:picMkLst>
            <pc:docMk/>
            <pc:sldMk cId="1381721077" sldId="276"/>
            <ac:picMk id="14" creationId="{00000000-0000-0000-0000-000000000000}"/>
          </ac:picMkLst>
        </pc:picChg>
        <pc:picChg chg="add del mod">
          <ac:chgData name="Lorena Patricia Mora Hernandez" userId="0bca0f10-c886-4055-be5e-c492695e1c7f" providerId="ADAL" clId="{59ABB7C1-0E6D-437B-A501-DA16F0522DC3}" dt="2022-02-28T09:04:22.995" v="3022" actId="478"/>
          <ac:picMkLst>
            <pc:docMk/>
            <pc:sldMk cId="1381721077" sldId="276"/>
            <ac:picMk id="21" creationId="{94BCCEDC-1C31-458E-8D0C-C493C68C7AD1}"/>
          </ac:picMkLst>
        </pc:picChg>
        <pc:picChg chg="add mod">
          <ac:chgData name="Lorena Patricia Mora Hernandez" userId="0bca0f10-c886-4055-be5e-c492695e1c7f" providerId="ADAL" clId="{59ABB7C1-0E6D-437B-A501-DA16F0522DC3}" dt="2022-02-28T09:04:56.732" v="3026" actId="1076"/>
          <ac:picMkLst>
            <pc:docMk/>
            <pc:sldMk cId="1381721077" sldId="276"/>
            <ac:picMk id="31" creationId="{02C9DA79-510E-45F3-AC19-ED729202D10B}"/>
          </ac:picMkLst>
        </pc:picChg>
        <pc:picChg chg="del">
          <ac:chgData name="Lorena Patricia Mora Hernandez" userId="0bca0f10-c886-4055-be5e-c492695e1c7f" providerId="ADAL" clId="{59ABB7C1-0E6D-437B-A501-DA16F0522DC3}" dt="2022-02-28T09:03:30.176" v="3007" actId="478"/>
          <ac:picMkLst>
            <pc:docMk/>
            <pc:sldMk cId="1381721077" sldId="276"/>
            <ac:picMk id="32" creationId="{00000000-0000-0000-0000-000000000000}"/>
          </ac:picMkLst>
        </pc:picChg>
        <pc:picChg chg="del">
          <ac:chgData name="Lorena Patricia Mora Hernandez" userId="0bca0f10-c886-4055-be5e-c492695e1c7f" providerId="ADAL" clId="{59ABB7C1-0E6D-437B-A501-DA16F0522DC3}" dt="2022-02-28T09:03:32.962" v="3012" actId="478"/>
          <ac:picMkLst>
            <pc:docMk/>
            <pc:sldMk cId="1381721077" sldId="276"/>
            <ac:picMk id="34" creationId="{00000000-0000-0000-0000-000000000000}"/>
          </ac:picMkLst>
        </pc:picChg>
      </pc:sldChg>
      <pc:sldChg chg="addSp modSp add mod">
        <pc:chgData name="Lorena Patricia Mora Hernandez" userId="0bca0f10-c886-4055-be5e-c492695e1c7f" providerId="ADAL" clId="{59ABB7C1-0E6D-437B-A501-DA16F0522DC3}" dt="2022-02-28T09:05:40.779" v="3033" actId="1076"/>
        <pc:sldMkLst>
          <pc:docMk/>
          <pc:sldMk cId="389595799" sldId="277"/>
        </pc:sldMkLst>
        <pc:picChg chg="add mod">
          <ac:chgData name="Lorena Patricia Mora Hernandez" userId="0bca0f10-c886-4055-be5e-c492695e1c7f" providerId="ADAL" clId="{59ABB7C1-0E6D-437B-A501-DA16F0522DC3}" dt="2022-02-28T09:05:40.779" v="3033" actId="1076"/>
          <ac:picMkLst>
            <pc:docMk/>
            <pc:sldMk cId="389595799" sldId="277"/>
            <ac:picMk id="3" creationId="{91048DB8-6F70-46F0-BD5E-101DA052CA2F}"/>
          </ac:picMkLst>
        </pc:picChg>
        <pc:picChg chg="mod modCrop">
          <ac:chgData name="Lorena Patricia Mora Hernandez" userId="0bca0f10-c886-4055-be5e-c492695e1c7f" providerId="ADAL" clId="{59ABB7C1-0E6D-437B-A501-DA16F0522DC3}" dt="2022-02-28T09:05:06.868" v="3028" actId="732"/>
          <ac:picMkLst>
            <pc:docMk/>
            <pc:sldMk cId="389595799" sldId="277"/>
            <ac:picMk id="31" creationId="{02C9DA79-510E-45F3-AC19-ED729202D10B}"/>
          </ac:picMkLst>
        </pc:picChg>
      </pc:sldChg>
      <pc:sldChg chg="addSp modSp add mod">
        <pc:chgData name="Lorena Patricia Mora Hernandez" userId="0bca0f10-c886-4055-be5e-c492695e1c7f" providerId="ADAL" clId="{59ABB7C1-0E6D-437B-A501-DA16F0522DC3}" dt="2022-02-28T09:06:12.315" v="3039" actId="1076"/>
        <pc:sldMkLst>
          <pc:docMk/>
          <pc:sldMk cId="4283155730" sldId="278"/>
        </pc:sldMkLst>
        <pc:picChg chg="mod modCrop">
          <ac:chgData name="Lorena Patricia Mora Hernandez" userId="0bca0f10-c886-4055-be5e-c492695e1c7f" providerId="ADAL" clId="{59ABB7C1-0E6D-437B-A501-DA16F0522DC3}" dt="2022-02-28T09:05:47.675" v="3035" actId="732"/>
          <ac:picMkLst>
            <pc:docMk/>
            <pc:sldMk cId="4283155730" sldId="278"/>
            <ac:picMk id="3" creationId="{91048DB8-6F70-46F0-BD5E-101DA052CA2F}"/>
          </ac:picMkLst>
        </pc:picChg>
        <pc:picChg chg="add mod">
          <ac:chgData name="Lorena Patricia Mora Hernandez" userId="0bca0f10-c886-4055-be5e-c492695e1c7f" providerId="ADAL" clId="{59ABB7C1-0E6D-437B-A501-DA16F0522DC3}" dt="2022-02-28T09:06:12.315" v="3039" actId="1076"/>
          <ac:picMkLst>
            <pc:docMk/>
            <pc:sldMk cId="4283155730" sldId="278"/>
            <ac:picMk id="4" creationId="{5645B481-9FFD-443A-8F3F-A92FAFA4F486}"/>
          </ac:picMkLst>
        </pc:picChg>
      </pc:sldChg>
      <pc:sldChg chg="addSp modSp add mod">
        <pc:chgData name="Lorena Patricia Mora Hernandez" userId="0bca0f10-c886-4055-be5e-c492695e1c7f" providerId="ADAL" clId="{59ABB7C1-0E6D-437B-A501-DA16F0522DC3}" dt="2022-02-28T09:06:40.042" v="3045" actId="1076"/>
        <pc:sldMkLst>
          <pc:docMk/>
          <pc:sldMk cId="526255248" sldId="279"/>
        </pc:sldMkLst>
        <pc:picChg chg="mod modCrop">
          <ac:chgData name="Lorena Patricia Mora Hernandez" userId="0bca0f10-c886-4055-be5e-c492695e1c7f" providerId="ADAL" clId="{59ABB7C1-0E6D-437B-A501-DA16F0522DC3}" dt="2022-02-28T09:06:25.347" v="3041" actId="732"/>
          <ac:picMkLst>
            <pc:docMk/>
            <pc:sldMk cId="526255248" sldId="279"/>
            <ac:picMk id="4" creationId="{5645B481-9FFD-443A-8F3F-A92FAFA4F486}"/>
          </ac:picMkLst>
        </pc:picChg>
        <pc:picChg chg="add mod">
          <ac:chgData name="Lorena Patricia Mora Hernandez" userId="0bca0f10-c886-4055-be5e-c492695e1c7f" providerId="ADAL" clId="{59ABB7C1-0E6D-437B-A501-DA16F0522DC3}" dt="2022-02-28T09:06:40.042" v="3045" actId="1076"/>
          <ac:picMkLst>
            <pc:docMk/>
            <pc:sldMk cId="526255248" sldId="279"/>
            <ac:picMk id="5" creationId="{6225ACE3-ECC2-42EF-8C22-D47191C1CE8B}"/>
          </ac:picMkLst>
        </pc:picChg>
      </pc:sldChg>
      <pc:sldChg chg="addSp modSp add mod">
        <pc:chgData name="Lorena Patricia Mora Hernandez" userId="0bca0f10-c886-4055-be5e-c492695e1c7f" providerId="ADAL" clId="{59ABB7C1-0E6D-437B-A501-DA16F0522DC3}" dt="2022-02-28T09:12:00.891" v="3103" actId="732"/>
        <pc:sldMkLst>
          <pc:docMk/>
          <pc:sldMk cId="2388912252" sldId="280"/>
        </pc:sldMkLst>
        <pc:picChg chg="mod">
          <ac:chgData name="Lorena Patricia Mora Hernandez" userId="0bca0f10-c886-4055-be5e-c492695e1c7f" providerId="ADAL" clId="{59ABB7C1-0E6D-437B-A501-DA16F0522DC3}" dt="2022-02-28T09:07:45.293" v="3071" actId="1076"/>
          <ac:picMkLst>
            <pc:docMk/>
            <pc:sldMk cId="2388912252" sldId="280"/>
            <ac:picMk id="3" creationId="{91048DB8-6F70-46F0-BD5E-101DA052CA2F}"/>
          </ac:picMkLst>
        </pc:picChg>
        <pc:picChg chg="mod modCrop">
          <ac:chgData name="Lorena Patricia Mora Hernandez" userId="0bca0f10-c886-4055-be5e-c492695e1c7f" providerId="ADAL" clId="{59ABB7C1-0E6D-437B-A501-DA16F0522DC3}" dt="2022-02-28T09:06:48.451" v="3047" actId="732"/>
          <ac:picMkLst>
            <pc:docMk/>
            <pc:sldMk cId="2388912252" sldId="280"/>
            <ac:picMk id="5" creationId="{6225ACE3-ECC2-42EF-8C22-D47191C1CE8B}"/>
          </ac:picMkLst>
        </pc:picChg>
        <pc:picChg chg="add mod">
          <ac:chgData name="Lorena Patricia Mora Hernandez" userId="0bca0f10-c886-4055-be5e-c492695e1c7f" providerId="ADAL" clId="{59ABB7C1-0E6D-437B-A501-DA16F0522DC3}" dt="2022-02-28T09:07:32.107" v="3067" actId="1076"/>
          <ac:picMkLst>
            <pc:docMk/>
            <pc:sldMk cId="2388912252" sldId="280"/>
            <ac:picMk id="6" creationId="{6D962ED6-C217-4D9E-8729-2163069A34AA}"/>
          </ac:picMkLst>
        </pc:picChg>
        <pc:picChg chg="add mod">
          <ac:chgData name="Lorena Patricia Mora Hernandez" userId="0bca0f10-c886-4055-be5e-c492695e1c7f" providerId="ADAL" clId="{59ABB7C1-0E6D-437B-A501-DA16F0522DC3}" dt="2022-02-28T09:07:53.218" v="3074" actId="14100"/>
          <ac:picMkLst>
            <pc:docMk/>
            <pc:sldMk cId="2388912252" sldId="280"/>
            <ac:picMk id="8" creationId="{7F5AA9C3-D941-4310-B694-02571511CEA5}"/>
          </ac:picMkLst>
        </pc:picChg>
        <pc:picChg chg="add mod">
          <ac:chgData name="Lorena Patricia Mora Hernandez" userId="0bca0f10-c886-4055-be5e-c492695e1c7f" providerId="ADAL" clId="{59ABB7C1-0E6D-437B-A501-DA16F0522DC3}" dt="2022-02-28T09:08:15.403" v="3077" actId="1076"/>
          <ac:picMkLst>
            <pc:docMk/>
            <pc:sldMk cId="2388912252" sldId="280"/>
            <ac:picMk id="10" creationId="{77ACA792-5B82-4BD9-B464-4B57D0353C26}"/>
          </ac:picMkLst>
        </pc:picChg>
        <pc:picChg chg="add mod">
          <ac:chgData name="Lorena Patricia Mora Hernandez" userId="0bca0f10-c886-4055-be5e-c492695e1c7f" providerId="ADAL" clId="{59ABB7C1-0E6D-437B-A501-DA16F0522DC3}" dt="2022-02-28T09:08:28.651" v="3080" actId="1076"/>
          <ac:picMkLst>
            <pc:docMk/>
            <pc:sldMk cId="2388912252" sldId="280"/>
            <ac:picMk id="13" creationId="{9A2E784E-BA57-4D54-B48C-649DA586E6A2}"/>
          </ac:picMkLst>
        </pc:picChg>
        <pc:picChg chg="add mod">
          <ac:chgData name="Lorena Patricia Mora Hernandez" userId="0bca0f10-c886-4055-be5e-c492695e1c7f" providerId="ADAL" clId="{59ABB7C1-0E6D-437B-A501-DA16F0522DC3}" dt="2022-02-28T09:09:04.667" v="3085" actId="14100"/>
          <ac:picMkLst>
            <pc:docMk/>
            <pc:sldMk cId="2388912252" sldId="280"/>
            <ac:picMk id="15" creationId="{D63F6D96-5B44-4B6E-9ADF-A529A8B317C6}"/>
          </ac:picMkLst>
        </pc:picChg>
        <pc:picChg chg="add mod">
          <ac:chgData name="Lorena Patricia Mora Hernandez" userId="0bca0f10-c886-4055-be5e-c492695e1c7f" providerId="ADAL" clId="{59ABB7C1-0E6D-437B-A501-DA16F0522DC3}" dt="2022-02-28T09:09:27.346" v="3091" actId="1076"/>
          <ac:picMkLst>
            <pc:docMk/>
            <pc:sldMk cId="2388912252" sldId="280"/>
            <ac:picMk id="17" creationId="{E32FD700-AF2B-43C5-8404-A132B4F28457}"/>
          </ac:picMkLst>
        </pc:picChg>
        <pc:picChg chg="add mod">
          <ac:chgData name="Lorena Patricia Mora Hernandez" userId="0bca0f10-c886-4055-be5e-c492695e1c7f" providerId="ADAL" clId="{59ABB7C1-0E6D-437B-A501-DA16F0522DC3}" dt="2022-02-28T09:09:48.099" v="3094" actId="1076"/>
          <ac:picMkLst>
            <pc:docMk/>
            <pc:sldMk cId="2388912252" sldId="280"/>
            <ac:picMk id="19" creationId="{5F29FB18-0CF3-40BB-9BBE-0CA045452C3B}"/>
          </ac:picMkLst>
        </pc:picChg>
        <pc:picChg chg="add mod">
          <ac:chgData name="Lorena Patricia Mora Hernandez" userId="0bca0f10-c886-4055-be5e-c492695e1c7f" providerId="ADAL" clId="{59ABB7C1-0E6D-437B-A501-DA16F0522DC3}" dt="2022-02-28T09:11:17.427" v="3096" actId="1076"/>
          <ac:picMkLst>
            <pc:docMk/>
            <pc:sldMk cId="2388912252" sldId="280"/>
            <ac:picMk id="21" creationId="{6849E990-904D-433F-AA99-199F4C56A9D6}"/>
          </ac:picMkLst>
        </pc:picChg>
        <pc:picChg chg="add mod">
          <ac:chgData name="Lorena Patricia Mora Hernandez" userId="0bca0f10-c886-4055-be5e-c492695e1c7f" providerId="ADAL" clId="{59ABB7C1-0E6D-437B-A501-DA16F0522DC3}" dt="2022-02-28T09:12:00.891" v="3103" actId="732"/>
          <ac:picMkLst>
            <pc:docMk/>
            <pc:sldMk cId="2388912252" sldId="280"/>
            <ac:picMk id="4098" creationId="{815B8691-C54D-413C-89B6-3CCCD6121068}"/>
          </ac:picMkLst>
        </pc:picChg>
      </pc:sldChg>
    </pc:docChg>
  </pc:docChgLst>
  <pc:docChgLst>
    <pc:chgData name="Lorena Patricia Mora Hernandez" userId="0bca0f10-c886-4055-be5e-c492695e1c7f" providerId="ADAL" clId="{95687C5D-D99A-451A-B66B-E59ADC39D8D1}"/>
    <pc:docChg chg="custSel addSld delSld modSld sldOrd">
      <pc:chgData name="Lorena Patricia Mora Hernandez" userId="0bca0f10-c886-4055-be5e-c492695e1c7f" providerId="ADAL" clId="{95687C5D-D99A-451A-B66B-E59ADC39D8D1}" dt="2022-03-23T00:44:00.832" v="180" actId="6549"/>
      <pc:docMkLst>
        <pc:docMk/>
      </pc:docMkLst>
      <pc:sldChg chg="modSp mod">
        <pc:chgData name="Lorena Patricia Mora Hernandez" userId="0bca0f10-c886-4055-be5e-c492695e1c7f" providerId="ADAL" clId="{95687C5D-D99A-451A-B66B-E59ADC39D8D1}" dt="2022-03-23T00:41:28.628" v="152" actId="404"/>
        <pc:sldMkLst>
          <pc:docMk/>
          <pc:sldMk cId="0" sldId="260"/>
        </pc:sldMkLst>
        <pc:spChg chg="mod">
          <ac:chgData name="Lorena Patricia Mora Hernandez" userId="0bca0f10-c886-4055-be5e-c492695e1c7f" providerId="ADAL" clId="{95687C5D-D99A-451A-B66B-E59ADC39D8D1}" dt="2022-03-23T00:41:19.616" v="150" actId="404"/>
          <ac:spMkLst>
            <pc:docMk/>
            <pc:sldMk cId="0" sldId="260"/>
            <ac:spMk id="27" creationId="{00000000-0000-0000-0000-000000000000}"/>
          </ac:spMkLst>
        </pc:spChg>
        <pc:spChg chg="mod">
          <ac:chgData name="Lorena Patricia Mora Hernandez" userId="0bca0f10-c886-4055-be5e-c492695e1c7f" providerId="ADAL" clId="{95687C5D-D99A-451A-B66B-E59ADC39D8D1}" dt="2022-03-23T00:41:28.628" v="152" actId="404"/>
          <ac:spMkLst>
            <pc:docMk/>
            <pc:sldMk cId="0" sldId="260"/>
            <ac:spMk id="35" creationId="{D14D75D7-B49B-4738-A01E-F0AB7C7F2183}"/>
          </ac:spMkLst>
        </pc:spChg>
      </pc:sldChg>
      <pc:sldChg chg="del">
        <pc:chgData name="Lorena Patricia Mora Hernandez" userId="0bca0f10-c886-4055-be5e-c492695e1c7f" providerId="ADAL" clId="{95687C5D-D99A-451A-B66B-E59ADC39D8D1}" dt="2022-03-23T00:39:19.174" v="118" actId="47"/>
        <pc:sldMkLst>
          <pc:docMk/>
          <pc:sldMk cId="0" sldId="261"/>
        </pc:sldMkLst>
      </pc:sldChg>
      <pc:sldChg chg="modSp mod">
        <pc:chgData name="Lorena Patricia Mora Hernandez" userId="0bca0f10-c886-4055-be5e-c492695e1c7f" providerId="ADAL" clId="{95687C5D-D99A-451A-B66B-E59ADC39D8D1}" dt="2022-03-23T00:38:27.506" v="117" actId="1038"/>
        <pc:sldMkLst>
          <pc:docMk/>
          <pc:sldMk cId="1533965813" sldId="291"/>
        </pc:sldMkLst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7" creationId="{EA01A523-67FD-4759-86DC-0568C6DF0F86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31" creationId="{4ABB2D84-78B9-4FB0-90A5-85B5A0A0E8FD}"/>
          </ac:spMkLst>
        </pc:spChg>
        <pc:spChg chg="mod">
          <ac:chgData name="Lorena Patricia Mora Hernandez" userId="0bca0f10-c886-4055-be5e-c492695e1c7f" providerId="ADAL" clId="{95687C5D-D99A-451A-B66B-E59ADC39D8D1}" dt="2022-03-23T00:38:27.506" v="117" actId="1038"/>
          <ac:spMkLst>
            <pc:docMk/>
            <pc:sldMk cId="1533965813" sldId="291"/>
            <ac:spMk id="36" creationId="{567955B4-1A5E-4918-A1D8-7859324B3C31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37" creationId="{13DCA573-28E8-4BEE-9A8D-662F7D90EFBB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38" creationId="{26C2A5FB-D9F1-4860-A338-AEC182DEE6C7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39" creationId="{02AD4E8F-6589-4CAE-BE2A-A0CD8F7FDDB4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40" creationId="{13666ABF-B660-445E-A775-ABB609F664C0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44" creationId="{2615B854-E600-4ADF-8536-6AAC81D8D05F}"/>
          </ac:spMkLst>
        </pc:spChg>
        <pc:spChg chg="mod">
          <ac:chgData name="Lorena Patricia Mora Hernandez" userId="0bca0f10-c886-4055-be5e-c492695e1c7f" providerId="ADAL" clId="{95687C5D-D99A-451A-B66B-E59ADC39D8D1}" dt="2022-03-23T00:37:33.814" v="114" actId="1035"/>
          <ac:spMkLst>
            <pc:docMk/>
            <pc:sldMk cId="1533965813" sldId="291"/>
            <ac:spMk id="45" creationId="{CCFD1743-0C0B-4667-AADD-A1CC6F0F4F97}"/>
          </ac:spMkLst>
        </pc:spChg>
        <pc:picChg chg="mod">
          <ac:chgData name="Lorena Patricia Mora Hernandez" userId="0bca0f10-c886-4055-be5e-c492695e1c7f" providerId="ADAL" clId="{95687C5D-D99A-451A-B66B-E59ADC39D8D1}" dt="2022-03-23T00:38:27.506" v="117" actId="1038"/>
          <ac:picMkLst>
            <pc:docMk/>
            <pc:sldMk cId="1533965813" sldId="291"/>
            <ac:picMk id="32" creationId="{0D30577A-3C8F-4C70-96D4-5EBD485947C9}"/>
          </ac:picMkLst>
        </pc:picChg>
        <pc:picChg chg="mod">
          <ac:chgData name="Lorena Patricia Mora Hernandez" userId="0bca0f10-c886-4055-be5e-c492695e1c7f" providerId="ADAL" clId="{95687C5D-D99A-451A-B66B-E59ADC39D8D1}" dt="2022-03-23T00:37:33.814" v="114" actId="1035"/>
          <ac:picMkLst>
            <pc:docMk/>
            <pc:sldMk cId="1533965813" sldId="291"/>
            <ac:picMk id="33" creationId="{92019DFF-C04B-4F97-A512-6B50AA3D7C71}"/>
          </ac:picMkLst>
        </pc:picChg>
        <pc:picChg chg="mod">
          <ac:chgData name="Lorena Patricia Mora Hernandez" userId="0bca0f10-c886-4055-be5e-c492695e1c7f" providerId="ADAL" clId="{95687C5D-D99A-451A-B66B-E59ADC39D8D1}" dt="2022-03-23T00:38:27.506" v="117" actId="1038"/>
          <ac:picMkLst>
            <pc:docMk/>
            <pc:sldMk cId="1533965813" sldId="291"/>
            <ac:picMk id="34" creationId="{F11C79A7-B8BE-4AEC-8D7A-3608781C30D1}"/>
          </ac:picMkLst>
        </pc:picChg>
        <pc:picChg chg="mod">
          <ac:chgData name="Lorena Patricia Mora Hernandez" userId="0bca0f10-c886-4055-be5e-c492695e1c7f" providerId="ADAL" clId="{95687C5D-D99A-451A-B66B-E59ADC39D8D1}" dt="2022-03-23T00:37:33.814" v="114" actId="1035"/>
          <ac:picMkLst>
            <pc:docMk/>
            <pc:sldMk cId="1533965813" sldId="291"/>
            <ac:picMk id="35" creationId="{5292E9FA-71D1-46B2-A214-1C1260CA2442}"/>
          </ac:picMkLst>
        </pc:picChg>
        <pc:picChg chg="mod">
          <ac:chgData name="Lorena Patricia Mora Hernandez" userId="0bca0f10-c886-4055-be5e-c492695e1c7f" providerId="ADAL" clId="{95687C5D-D99A-451A-B66B-E59ADC39D8D1}" dt="2022-03-23T00:38:16.212" v="116" actId="207"/>
          <ac:picMkLst>
            <pc:docMk/>
            <pc:sldMk cId="1533965813" sldId="291"/>
            <ac:picMk id="42" creationId="{0C438FD5-04E4-4EFA-BE89-50389BEA5C8D}"/>
          </ac:picMkLst>
        </pc:picChg>
        <pc:picChg chg="mod">
          <ac:chgData name="Lorena Patricia Mora Hernandez" userId="0bca0f10-c886-4055-be5e-c492695e1c7f" providerId="ADAL" clId="{95687C5D-D99A-451A-B66B-E59ADC39D8D1}" dt="2022-03-23T00:38:03.156" v="115" actId="207"/>
          <ac:picMkLst>
            <pc:docMk/>
            <pc:sldMk cId="1533965813" sldId="291"/>
            <ac:picMk id="43" creationId="{B0C9A7CA-95DE-4B0C-A89C-F80236110E9B}"/>
          </ac:picMkLst>
        </pc:picChg>
      </pc:sldChg>
      <pc:sldChg chg="modSp mod">
        <pc:chgData name="Lorena Patricia Mora Hernandez" userId="0bca0f10-c886-4055-be5e-c492695e1c7f" providerId="ADAL" clId="{95687C5D-D99A-451A-B66B-E59ADC39D8D1}" dt="2022-03-23T00:36:09.497" v="95" actId="20577"/>
        <pc:sldMkLst>
          <pc:docMk/>
          <pc:sldMk cId="267900387" sldId="293"/>
        </pc:sldMkLst>
        <pc:spChg chg="mod">
          <ac:chgData name="Lorena Patricia Mora Hernandez" userId="0bca0f10-c886-4055-be5e-c492695e1c7f" providerId="ADAL" clId="{95687C5D-D99A-451A-B66B-E59ADC39D8D1}" dt="2022-03-23T00:36:09.497" v="95" actId="20577"/>
          <ac:spMkLst>
            <pc:docMk/>
            <pc:sldMk cId="267900387" sldId="293"/>
            <ac:spMk id="18" creationId="{6C4DC937-F138-4DDC-AD1B-0CB77D89468B}"/>
          </ac:spMkLst>
        </pc:spChg>
      </pc:sldChg>
      <pc:sldChg chg="modSp mod">
        <pc:chgData name="Lorena Patricia Mora Hernandez" userId="0bca0f10-c886-4055-be5e-c492695e1c7f" providerId="ADAL" clId="{95687C5D-D99A-451A-B66B-E59ADC39D8D1}" dt="2022-03-23T00:44:00.832" v="180" actId="6549"/>
        <pc:sldMkLst>
          <pc:docMk/>
          <pc:sldMk cId="1758160237" sldId="299"/>
        </pc:sldMkLst>
        <pc:spChg chg="mod">
          <ac:chgData name="Lorena Patricia Mora Hernandez" userId="0bca0f10-c886-4055-be5e-c492695e1c7f" providerId="ADAL" clId="{95687C5D-D99A-451A-B66B-E59ADC39D8D1}" dt="2022-03-23T00:44:00.832" v="180" actId="6549"/>
          <ac:spMkLst>
            <pc:docMk/>
            <pc:sldMk cId="1758160237" sldId="299"/>
            <ac:spMk id="18" creationId="{6C4DC937-F138-4DDC-AD1B-0CB77D89468B}"/>
          </ac:spMkLst>
        </pc:spChg>
      </pc:sldChg>
      <pc:sldChg chg="modSp add mod ord">
        <pc:chgData name="Lorena Patricia Mora Hernandez" userId="0bca0f10-c886-4055-be5e-c492695e1c7f" providerId="ADAL" clId="{95687C5D-D99A-451A-B66B-E59ADC39D8D1}" dt="2022-03-23T00:43:48.433" v="177"/>
        <pc:sldMkLst>
          <pc:docMk/>
          <pc:sldMk cId="3477611646" sldId="301"/>
        </pc:sldMkLst>
        <pc:spChg chg="mod">
          <ac:chgData name="Lorena Patricia Mora Hernandez" userId="0bca0f10-c886-4055-be5e-c492695e1c7f" providerId="ADAL" clId="{95687C5D-D99A-451A-B66B-E59ADC39D8D1}" dt="2022-03-23T00:43:48.433" v="177"/>
          <ac:spMkLst>
            <pc:docMk/>
            <pc:sldMk cId="3477611646" sldId="301"/>
            <ac:spMk id="18" creationId="{6C4DC937-F138-4DDC-AD1B-0CB77D89468B}"/>
          </ac:spMkLst>
        </pc:spChg>
      </pc:sldChg>
    </pc:docChg>
  </pc:docChgLst>
  <pc:docChgLst>
    <pc:chgData name="Robinsson Yesid Sánchez Deantonio" userId="80cb4f5e-89de-4c79-a3fc-a3c51606ffd7" providerId="ADAL" clId="{492B850D-840A-4342-AD3D-09A19E47A5E7}"/>
    <pc:docChg chg="undo redo custSel addSld delSld modSld sldOrd">
      <pc:chgData name="Robinsson Yesid Sánchez Deantonio" userId="80cb4f5e-89de-4c79-a3fc-a3c51606ffd7" providerId="ADAL" clId="{492B850D-840A-4342-AD3D-09A19E47A5E7}" dt="2022-03-22T23:41:49.521" v="794" actId="20577"/>
      <pc:docMkLst>
        <pc:docMk/>
      </pc:docMkLst>
      <pc:sldChg chg="modSp mod ord">
        <pc:chgData name="Robinsson Yesid Sánchez Deantonio" userId="80cb4f5e-89de-4c79-a3fc-a3c51606ffd7" providerId="ADAL" clId="{492B850D-840A-4342-AD3D-09A19E47A5E7}" dt="2022-03-22T23:31:25.774" v="754" actId="20577"/>
        <pc:sldMkLst>
          <pc:docMk/>
          <pc:sldMk cId="1691257315" sldId="288"/>
        </pc:sldMkLst>
        <pc:spChg chg="mod">
          <ac:chgData name="Robinsson Yesid Sánchez Deantonio" userId="80cb4f5e-89de-4c79-a3fc-a3c51606ffd7" providerId="ADAL" clId="{492B850D-840A-4342-AD3D-09A19E47A5E7}" dt="2022-03-22T23:31:25.774" v="754" actId="20577"/>
          <ac:spMkLst>
            <pc:docMk/>
            <pc:sldMk cId="1691257315" sldId="288"/>
            <ac:spMk id="31" creationId="{00000000-0000-0000-0000-000000000000}"/>
          </ac:spMkLst>
        </pc:spChg>
      </pc:sldChg>
      <pc:sldChg chg="addSp delSp modSp mod">
        <pc:chgData name="Robinsson Yesid Sánchez Deantonio" userId="80cb4f5e-89de-4c79-a3fc-a3c51606ffd7" providerId="ADAL" clId="{492B850D-840A-4342-AD3D-09A19E47A5E7}" dt="2022-03-22T23:32:04.914" v="757" actId="1076"/>
        <pc:sldMkLst>
          <pc:docMk/>
          <pc:sldMk cId="1533965813" sldId="291"/>
        </pc:sldMkLst>
        <pc:spChg chg="add del mod">
          <ac:chgData name="Robinsson Yesid Sánchez Deantonio" userId="80cb4f5e-89de-4c79-a3fc-a3c51606ffd7" providerId="ADAL" clId="{492B850D-840A-4342-AD3D-09A19E47A5E7}" dt="2022-03-22T22:36:39.923" v="3"/>
          <ac:spMkLst>
            <pc:docMk/>
            <pc:sldMk cId="1533965813" sldId="291"/>
            <ac:spMk id="19" creationId="{F53AEB69-1E87-4821-9CBB-1B27EBBE9959}"/>
          </ac:spMkLst>
        </pc:spChg>
        <pc:spChg chg="add del mod">
          <ac:chgData name="Robinsson Yesid Sánchez Deantonio" userId="80cb4f5e-89de-4c79-a3fc-a3c51606ffd7" providerId="ADAL" clId="{492B850D-840A-4342-AD3D-09A19E47A5E7}" dt="2022-03-22T22:36:48.275" v="58"/>
          <ac:spMkLst>
            <pc:docMk/>
            <pc:sldMk cId="1533965813" sldId="291"/>
            <ac:spMk id="20" creationId="{5CE4877B-9C8F-42B1-9D27-D6FC1E59BC81}"/>
          </ac:spMkLst>
        </pc:spChg>
        <pc:spChg chg="add del mod">
          <ac:chgData name="Robinsson Yesid Sánchez Deantonio" userId="80cb4f5e-89de-4c79-a3fc-a3c51606ffd7" providerId="ADAL" clId="{492B850D-840A-4342-AD3D-09A19E47A5E7}" dt="2022-03-22T22:36:48.275" v="58"/>
          <ac:spMkLst>
            <pc:docMk/>
            <pc:sldMk cId="1533965813" sldId="291"/>
            <ac:spMk id="25" creationId="{3F5CD97F-6AAB-4AB6-9CC9-522B9C41DBE7}"/>
          </ac:spMkLst>
        </pc:spChg>
        <pc:spChg chg="add del mod">
          <ac:chgData name="Robinsson Yesid Sánchez Deantonio" userId="80cb4f5e-89de-4c79-a3fc-a3c51606ffd7" providerId="ADAL" clId="{492B850D-840A-4342-AD3D-09A19E47A5E7}" dt="2022-03-22T22:36:48.275" v="58"/>
          <ac:spMkLst>
            <pc:docMk/>
            <pc:sldMk cId="1533965813" sldId="291"/>
            <ac:spMk id="29" creationId="{F2CBFA7D-40D6-4009-92B6-25D20AAAC3F7}"/>
          </ac:spMkLst>
        </pc:spChg>
        <pc:spChg chg="add mod">
          <ac:chgData name="Robinsson Yesid Sánchez Deantonio" userId="80cb4f5e-89de-4c79-a3fc-a3c51606ffd7" providerId="ADAL" clId="{492B850D-840A-4342-AD3D-09A19E47A5E7}" dt="2022-03-22T22:37:03.112" v="103" actId="1038"/>
          <ac:spMkLst>
            <pc:docMk/>
            <pc:sldMk cId="1533965813" sldId="291"/>
            <ac:spMk id="31" creationId="{4ABB2D84-78B9-4FB0-90A5-85B5A0A0E8FD}"/>
          </ac:spMkLst>
        </pc:spChg>
        <pc:spChg chg="mod">
          <ac:chgData name="Robinsson Yesid Sánchez Deantonio" userId="80cb4f5e-89de-4c79-a3fc-a3c51606ffd7" providerId="ADAL" clId="{492B850D-840A-4342-AD3D-09A19E47A5E7}" dt="2022-03-22T22:36:53.581" v="71" actId="1035"/>
          <ac:spMkLst>
            <pc:docMk/>
            <pc:sldMk cId="1533965813" sldId="291"/>
            <ac:spMk id="37" creationId="{13DCA573-28E8-4BEE-9A8D-662F7D90EFBB}"/>
          </ac:spMkLst>
        </pc:spChg>
        <pc:spChg chg="mod">
          <ac:chgData name="Robinsson Yesid Sánchez Deantonio" userId="80cb4f5e-89de-4c79-a3fc-a3c51606ffd7" providerId="ADAL" clId="{492B850D-840A-4342-AD3D-09A19E47A5E7}" dt="2022-03-22T22:36:39.484" v="2" actId="1076"/>
          <ac:spMkLst>
            <pc:docMk/>
            <pc:sldMk cId="1533965813" sldId="291"/>
            <ac:spMk id="38" creationId="{26C2A5FB-D9F1-4860-A338-AEC182DEE6C7}"/>
          </ac:spMkLst>
        </pc:spChg>
        <pc:spChg chg="mod">
          <ac:chgData name="Robinsson Yesid Sánchez Deantonio" userId="80cb4f5e-89de-4c79-a3fc-a3c51606ffd7" providerId="ADAL" clId="{492B850D-840A-4342-AD3D-09A19E47A5E7}" dt="2022-03-22T22:36:53.581" v="71" actId="1035"/>
          <ac:spMkLst>
            <pc:docMk/>
            <pc:sldMk cId="1533965813" sldId="291"/>
            <ac:spMk id="39" creationId="{02AD4E8F-6589-4CAE-BE2A-A0CD8F7FDDB4}"/>
          </ac:spMkLst>
        </pc:spChg>
        <pc:spChg chg="mod">
          <ac:chgData name="Robinsson Yesid Sánchez Deantonio" userId="80cb4f5e-89de-4c79-a3fc-a3c51606ffd7" providerId="ADAL" clId="{492B850D-840A-4342-AD3D-09A19E47A5E7}" dt="2022-03-22T22:36:53.581" v="71" actId="1035"/>
          <ac:spMkLst>
            <pc:docMk/>
            <pc:sldMk cId="1533965813" sldId="291"/>
            <ac:spMk id="40" creationId="{13666ABF-B660-445E-A775-ABB609F664C0}"/>
          </ac:spMkLst>
        </pc:spChg>
        <pc:spChg chg="mod">
          <ac:chgData name="Robinsson Yesid Sánchez Deantonio" userId="80cb4f5e-89de-4c79-a3fc-a3c51606ffd7" providerId="ADAL" clId="{492B850D-840A-4342-AD3D-09A19E47A5E7}" dt="2022-03-22T23:32:04.914" v="757" actId="1076"/>
          <ac:spMkLst>
            <pc:docMk/>
            <pc:sldMk cId="1533965813" sldId="291"/>
            <ac:spMk id="41" creationId="{AA39E173-47C8-492B-86C0-220559E4D401}"/>
          </ac:spMkLst>
        </pc:spChg>
        <pc:spChg chg="add mod">
          <ac:chgData name="Robinsson Yesid Sánchez Deantonio" userId="80cb4f5e-89de-4c79-a3fc-a3c51606ffd7" providerId="ADAL" clId="{492B850D-840A-4342-AD3D-09A19E47A5E7}" dt="2022-03-22T22:37:03.112" v="103" actId="1038"/>
          <ac:spMkLst>
            <pc:docMk/>
            <pc:sldMk cId="1533965813" sldId="291"/>
            <ac:spMk id="44" creationId="{2615B854-E600-4ADF-8536-6AAC81D8D05F}"/>
          </ac:spMkLst>
        </pc:spChg>
        <pc:spChg chg="add mod">
          <ac:chgData name="Robinsson Yesid Sánchez Deantonio" userId="80cb4f5e-89de-4c79-a3fc-a3c51606ffd7" providerId="ADAL" clId="{492B850D-840A-4342-AD3D-09A19E47A5E7}" dt="2022-03-22T22:37:23.701" v="125" actId="20577"/>
          <ac:spMkLst>
            <pc:docMk/>
            <pc:sldMk cId="1533965813" sldId="291"/>
            <ac:spMk id="45" creationId="{CCFD1743-0C0B-4667-AADD-A1CC6F0F4F97}"/>
          </ac:spMkLst>
        </pc:spChg>
        <pc:picChg chg="add del mod">
          <ac:chgData name="Robinsson Yesid Sánchez Deantonio" userId="80cb4f5e-89de-4c79-a3fc-a3c51606ffd7" providerId="ADAL" clId="{492B850D-840A-4342-AD3D-09A19E47A5E7}" dt="2022-03-22T22:36:48.275" v="58"/>
          <ac:picMkLst>
            <pc:docMk/>
            <pc:sldMk cId="1533965813" sldId="291"/>
            <ac:picMk id="21" creationId="{5F3FB50B-139A-4B97-B634-1BA189073B79}"/>
          </ac:picMkLst>
        </pc:picChg>
        <pc:picChg chg="add del mod">
          <ac:chgData name="Robinsson Yesid Sánchez Deantonio" userId="80cb4f5e-89de-4c79-a3fc-a3c51606ffd7" providerId="ADAL" clId="{492B850D-840A-4342-AD3D-09A19E47A5E7}" dt="2022-03-22T22:36:48.275" v="58"/>
          <ac:picMkLst>
            <pc:docMk/>
            <pc:sldMk cId="1533965813" sldId="291"/>
            <ac:picMk id="22" creationId="{869DAFB2-9BEA-47EA-BBC5-20317CE48F03}"/>
          </ac:picMkLst>
        </pc:picChg>
        <pc:picChg chg="mod">
          <ac:chgData name="Robinsson Yesid Sánchez Deantonio" userId="80cb4f5e-89de-4c79-a3fc-a3c51606ffd7" providerId="ADAL" clId="{492B850D-840A-4342-AD3D-09A19E47A5E7}" dt="2022-03-22T22:36:53.581" v="71" actId="1035"/>
          <ac:picMkLst>
            <pc:docMk/>
            <pc:sldMk cId="1533965813" sldId="291"/>
            <ac:picMk id="33" creationId="{92019DFF-C04B-4F97-A512-6B50AA3D7C71}"/>
          </ac:picMkLst>
        </pc:picChg>
        <pc:picChg chg="mod">
          <ac:chgData name="Robinsson Yesid Sánchez Deantonio" userId="80cb4f5e-89de-4c79-a3fc-a3c51606ffd7" providerId="ADAL" clId="{492B850D-840A-4342-AD3D-09A19E47A5E7}" dt="2022-03-22T22:36:53.581" v="71" actId="1035"/>
          <ac:picMkLst>
            <pc:docMk/>
            <pc:sldMk cId="1533965813" sldId="291"/>
            <ac:picMk id="35" creationId="{5292E9FA-71D1-46B2-A214-1C1260CA2442}"/>
          </ac:picMkLst>
        </pc:picChg>
        <pc:picChg chg="add mod">
          <ac:chgData name="Robinsson Yesid Sánchez Deantonio" userId="80cb4f5e-89de-4c79-a3fc-a3c51606ffd7" providerId="ADAL" clId="{492B850D-840A-4342-AD3D-09A19E47A5E7}" dt="2022-03-22T22:37:03.112" v="103" actId="1038"/>
          <ac:picMkLst>
            <pc:docMk/>
            <pc:sldMk cId="1533965813" sldId="291"/>
            <ac:picMk id="42" creationId="{0C438FD5-04E4-4EFA-BE89-50389BEA5C8D}"/>
          </ac:picMkLst>
        </pc:picChg>
        <pc:picChg chg="add mod">
          <ac:chgData name="Robinsson Yesid Sánchez Deantonio" userId="80cb4f5e-89de-4c79-a3fc-a3c51606ffd7" providerId="ADAL" clId="{492B850D-840A-4342-AD3D-09A19E47A5E7}" dt="2022-03-22T22:37:03.112" v="103" actId="1038"/>
          <ac:picMkLst>
            <pc:docMk/>
            <pc:sldMk cId="1533965813" sldId="291"/>
            <ac:picMk id="43" creationId="{B0C9A7CA-95DE-4B0C-A89C-F80236110E9B}"/>
          </ac:picMkLst>
        </pc:picChg>
      </pc:sldChg>
      <pc:sldChg chg="modSp mod">
        <pc:chgData name="Robinsson Yesid Sánchez Deantonio" userId="80cb4f5e-89de-4c79-a3fc-a3c51606ffd7" providerId="ADAL" clId="{492B850D-840A-4342-AD3D-09A19E47A5E7}" dt="2022-03-22T23:41:49.521" v="794" actId="20577"/>
        <pc:sldMkLst>
          <pc:docMk/>
          <pc:sldMk cId="267900387" sldId="293"/>
        </pc:sldMkLst>
        <pc:spChg chg="mod">
          <ac:chgData name="Robinsson Yesid Sánchez Deantonio" userId="80cb4f5e-89de-4c79-a3fc-a3c51606ffd7" providerId="ADAL" clId="{492B850D-840A-4342-AD3D-09A19E47A5E7}" dt="2022-03-22T23:41:49.521" v="794" actId="20577"/>
          <ac:spMkLst>
            <pc:docMk/>
            <pc:sldMk cId="267900387" sldId="293"/>
            <ac:spMk id="18" creationId="{6C4DC937-F138-4DDC-AD1B-0CB77D89468B}"/>
          </ac:spMkLst>
        </pc:spChg>
        <pc:grpChg chg="mod">
          <ac:chgData name="Robinsson Yesid Sánchez Deantonio" userId="80cb4f5e-89de-4c79-a3fc-a3c51606ffd7" providerId="ADAL" clId="{492B850D-840A-4342-AD3D-09A19E47A5E7}" dt="2022-03-22T23:40:51.150" v="789" actId="1076"/>
          <ac:grpSpMkLst>
            <pc:docMk/>
            <pc:sldMk cId="267900387" sldId="293"/>
            <ac:grpSpMk id="2" creationId="{3070B943-6A32-42E0-8330-873A2AB62AAC}"/>
          </ac:grpSpMkLst>
        </pc:grpChg>
      </pc:sldChg>
      <pc:sldChg chg="addSp delSp modSp mod">
        <pc:chgData name="Robinsson Yesid Sánchez Deantonio" userId="80cb4f5e-89de-4c79-a3fc-a3c51606ffd7" providerId="ADAL" clId="{492B850D-840A-4342-AD3D-09A19E47A5E7}" dt="2022-03-22T22:47:08.929" v="474" actId="1076"/>
        <pc:sldMkLst>
          <pc:docMk/>
          <pc:sldMk cId="2452811870" sldId="294"/>
        </pc:sldMkLst>
        <pc:spChg chg="del">
          <ac:chgData name="Robinsson Yesid Sánchez Deantonio" userId="80cb4f5e-89de-4c79-a3fc-a3c51606ffd7" providerId="ADAL" clId="{492B850D-840A-4342-AD3D-09A19E47A5E7}" dt="2022-03-22T22:44:20.286" v="360" actId="478"/>
          <ac:spMkLst>
            <pc:docMk/>
            <pc:sldMk cId="2452811870" sldId="294"/>
            <ac:spMk id="4" creationId="{F09A2FC7-8ED3-4930-A826-CE7811DF4C69}"/>
          </ac:spMkLst>
        </pc:spChg>
        <pc:spChg chg="del">
          <ac:chgData name="Robinsson Yesid Sánchez Deantonio" userId="80cb4f5e-89de-4c79-a3fc-a3c51606ffd7" providerId="ADAL" clId="{492B850D-840A-4342-AD3D-09A19E47A5E7}" dt="2022-03-22T22:44:24.352" v="365" actId="478"/>
          <ac:spMkLst>
            <pc:docMk/>
            <pc:sldMk cId="2452811870" sldId="294"/>
            <ac:spMk id="5" creationId="{D898193C-C51D-4C33-BC9C-80650E6B90C7}"/>
          </ac:spMkLst>
        </pc:spChg>
        <pc:spChg chg="del">
          <ac:chgData name="Robinsson Yesid Sánchez Deantonio" userId="80cb4f5e-89de-4c79-a3fc-a3c51606ffd7" providerId="ADAL" clId="{492B850D-840A-4342-AD3D-09A19E47A5E7}" dt="2022-03-22T22:44:18.720" v="359" actId="478"/>
          <ac:spMkLst>
            <pc:docMk/>
            <pc:sldMk cId="2452811870" sldId="294"/>
            <ac:spMk id="10" creationId="{778C0F9B-601B-463B-8ED4-F86BF6EB6EC5}"/>
          </ac:spMkLst>
        </pc:spChg>
        <pc:spChg chg="del">
          <ac:chgData name="Robinsson Yesid Sánchez Deantonio" userId="80cb4f5e-89de-4c79-a3fc-a3c51606ffd7" providerId="ADAL" clId="{492B850D-840A-4342-AD3D-09A19E47A5E7}" dt="2022-03-22T22:44:21.453" v="361" actId="478"/>
          <ac:spMkLst>
            <pc:docMk/>
            <pc:sldMk cId="2452811870" sldId="294"/>
            <ac:spMk id="11" creationId="{0A2525D9-5670-4E7A-BE87-BE84E7FD846B}"/>
          </ac:spMkLst>
        </pc:spChg>
        <pc:spChg chg="del">
          <ac:chgData name="Robinsson Yesid Sánchez Deantonio" userId="80cb4f5e-89de-4c79-a3fc-a3c51606ffd7" providerId="ADAL" clId="{492B850D-840A-4342-AD3D-09A19E47A5E7}" dt="2022-03-22T22:44:23.516" v="364" actId="478"/>
          <ac:spMkLst>
            <pc:docMk/>
            <pc:sldMk cId="2452811870" sldId="294"/>
            <ac:spMk id="13" creationId="{E3506840-F144-4741-9BD8-2F891D1F87F4}"/>
          </ac:spMkLst>
        </pc:spChg>
        <pc:spChg chg="del">
          <ac:chgData name="Robinsson Yesid Sánchez Deantonio" userId="80cb4f5e-89de-4c79-a3fc-a3c51606ffd7" providerId="ADAL" clId="{492B850D-840A-4342-AD3D-09A19E47A5E7}" dt="2022-03-22T22:44:24.839" v="366" actId="478"/>
          <ac:spMkLst>
            <pc:docMk/>
            <pc:sldMk cId="2452811870" sldId="294"/>
            <ac:spMk id="14" creationId="{208ABCD0-FBFA-4F0A-9DFB-6A2947ACF7F8}"/>
          </ac:spMkLst>
        </pc:spChg>
        <pc:spChg chg="del">
          <ac:chgData name="Robinsson Yesid Sánchez Deantonio" userId="80cb4f5e-89de-4c79-a3fc-a3c51606ffd7" providerId="ADAL" clId="{492B850D-840A-4342-AD3D-09A19E47A5E7}" dt="2022-03-22T22:44:25.395" v="367" actId="478"/>
          <ac:spMkLst>
            <pc:docMk/>
            <pc:sldMk cId="2452811870" sldId="294"/>
            <ac:spMk id="15" creationId="{C323AF0A-6B12-4188-B4A0-40F10E6688BE}"/>
          </ac:spMkLst>
        </pc:spChg>
        <pc:spChg chg="del">
          <ac:chgData name="Robinsson Yesid Sánchez Deantonio" userId="80cb4f5e-89de-4c79-a3fc-a3c51606ffd7" providerId="ADAL" clId="{492B850D-840A-4342-AD3D-09A19E47A5E7}" dt="2022-03-22T22:44:22.196" v="362" actId="478"/>
          <ac:spMkLst>
            <pc:docMk/>
            <pc:sldMk cId="2452811870" sldId="294"/>
            <ac:spMk id="16" creationId="{55F474E7-6E1C-4625-8FE5-5AC1CF5BAD21}"/>
          </ac:spMkLst>
        </pc:spChg>
        <pc:spChg chg="del">
          <ac:chgData name="Robinsson Yesid Sánchez Deantonio" userId="80cb4f5e-89de-4c79-a3fc-a3c51606ffd7" providerId="ADAL" clId="{492B850D-840A-4342-AD3D-09A19E47A5E7}" dt="2022-03-22T22:44:23.001" v="363" actId="478"/>
          <ac:spMkLst>
            <pc:docMk/>
            <pc:sldMk cId="2452811870" sldId="294"/>
            <ac:spMk id="17" creationId="{E96EBDD7-2CC2-437F-B846-CA192733E7B9}"/>
          </ac:spMkLst>
        </pc:spChg>
        <pc:spChg chg="del">
          <ac:chgData name="Robinsson Yesid Sánchez Deantonio" userId="80cb4f5e-89de-4c79-a3fc-a3c51606ffd7" providerId="ADAL" clId="{492B850D-840A-4342-AD3D-09A19E47A5E7}" dt="2022-03-22T22:44:30.685" v="374" actId="478"/>
          <ac:spMkLst>
            <pc:docMk/>
            <pc:sldMk cId="2452811870" sldId="294"/>
            <ac:spMk id="26" creationId="{356C60DE-5DDA-4210-A4F3-D346AB04E0EC}"/>
          </ac:spMkLst>
        </pc:spChg>
        <pc:spChg chg="del mod">
          <ac:chgData name="Robinsson Yesid Sánchez Deantonio" userId="80cb4f5e-89de-4c79-a3fc-a3c51606ffd7" providerId="ADAL" clId="{492B850D-840A-4342-AD3D-09A19E47A5E7}" dt="2022-03-22T22:44:28.680" v="372" actId="478"/>
          <ac:spMkLst>
            <pc:docMk/>
            <pc:sldMk cId="2452811870" sldId="294"/>
            <ac:spMk id="31" creationId="{4C9B8EAD-525A-4F65-A932-AA2A46C3963C}"/>
          </ac:spMkLst>
        </pc:spChg>
        <pc:spChg chg="del">
          <ac:chgData name="Robinsson Yesid Sánchez Deantonio" userId="80cb4f5e-89de-4c79-a3fc-a3c51606ffd7" providerId="ADAL" clId="{492B850D-840A-4342-AD3D-09A19E47A5E7}" dt="2022-03-22T22:44:29.392" v="373" actId="478"/>
          <ac:spMkLst>
            <pc:docMk/>
            <pc:sldMk cId="2452811870" sldId="294"/>
            <ac:spMk id="35" creationId="{DB9C51FD-15DD-48F9-A3C4-F82966D8CB1F}"/>
          </ac:spMkLst>
        </pc:spChg>
        <pc:spChg chg="add mod">
          <ac:chgData name="Robinsson Yesid Sánchez Deantonio" userId="80cb4f5e-89de-4c79-a3fc-a3c51606ffd7" providerId="ADAL" clId="{492B850D-840A-4342-AD3D-09A19E47A5E7}" dt="2022-03-22T22:46:55.176" v="468" actId="1036"/>
          <ac:spMkLst>
            <pc:docMk/>
            <pc:sldMk cId="2452811870" sldId="294"/>
            <ac:spMk id="36" creationId="{B12C41B3-440A-4A1A-8124-42E120D4A6D1}"/>
          </ac:spMkLst>
        </pc:spChg>
        <pc:spChg chg="add mod">
          <ac:chgData name="Robinsson Yesid Sánchez Deantonio" userId="80cb4f5e-89de-4c79-a3fc-a3c51606ffd7" providerId="ADAL" clId="{492B850D-840A-4342-AD3D-09A19E47A5E7}" dt="2022-03-22T22:46:55.176" v="468" actId="1036"/>
          <ac:spMkLst>
            <pc:docMk/>
            <pc:sldMk cId="2452811870" sldId="294"/>
            <ac:spMk id="37" creationId="{3D606A11-59A3-49AD-AD09-42A0C111CB1A}"/>
          </ac:spMkLst>
        </pc:spChg>
        <pc:spChg chg="add mod">
          <ac:chgData name="Robinsson Yesid Sánchez Deantonio" userId="80cb4f5e-89de-4c79-a3fc-a3c51606ffd7" providerId="ADAL" clId="{492B850D-840A-4342-AD3D-09A19E47A5E7}" dt="2022-03-22T22:47:08.929" v="474" actId="1076"/>
          <ac:spMkLst>
            <pc:docMk/>
            <pc:sldMk cId="2452811870" sldId="294"/>
            <ac:spMk id="40" creationId="{1E3F979D-15F8-49DB-83EB-37BC13AF047E}"/>
          </ac:spMkLst>
        </pc:spChg>
        <pc:picChg chg="add mod">
          <ac:chgData name="Robinsson Yesid Sánchez Deantonio" userId="80cb4f5e-89de-4c79-a3fc-a3c51606ffd7" providerId="ADAL" clId="{492B850D-840A-4342-AD3D-09A19E47A5E7}" dt="2022-03-22T22:46:55.176" v="468" actId="1036"/>
          <ac:picMkLst>
            <pc:docMk/>
            <pc:sldMk cId="2452811870" sldId="294"/>
            <ac:picMk id="3" creationId="{DFD5A135-F14C-42F5-B6B1-2D8E0DC9B982}"/>
          </ac:picMkLst>
        </pc:picChg>
        <pc:picChg chg="add mod">
          <ac:chgData name="Robinsson Yesid Sánchez Deantonio" userId="80cb4f5e-89de-4c79-a3fc-a3c51606ffd7" providerId="ADAL" clId="{492B850D-840A-4342-AD3D-09A19E47A5E7}" dt="2022-03-22T22:46:55.176" v="468" actId="1036"/>
          <ac:picMkLst>
            <pc:docMk/>
            <pc:sldMk cId="2452811870" sldId="294"/>
            <ac:picMk id="8" creationId="{0CE6A4C5-18C6-458A-981B-43DB3BA38619}"/>
          </ac:picMkLst>
        </pc:picChg>
        <pc:picChg chg="del">
          <ac:chgData name="Robinsson Yesid Sánchez Deantonio" userId="80cb4f5e-89de-4c79-a3fc-a3c51606ffd7" providerId="ADAL" clId="{492B850D-840A-4342-AD3D-09A19E47A5E7}" dt="2022-03-22T22:44:33.031" v="378" actId="478"/>
          <ac:picMkLst>
            <pc:docMk/>
            <pc:sldMk cId="2452811870" sldId="294"/>
            <ac:picMk id="18" creationId="{F170EC85-A9F9-4D8F-A6B4-6299D99E9A87}"/>
          </ac:picMkLst>
        </pc:picChg>
        <pc:picChg chg="del">
          <ac:chgData name="Robinsson Yesid Sánchez Deantonio" userId="80cb4f5e-89de-4c79-a3fc-a3c51606ffd7" providerId="ADAL" clId="{492B850D-840A-4342-AD3D-09A19E47A5E7}" dt="2022-03-22T22:44:32.550" v="377" actId="478"/>
          <ac:picMkLst>
            <pc:docMk/>
            <pc:sldMk cId="2452811870" sldId="294"/>
            <ac:picMk id="20" creationId="{A49A480E-6EE0-41DC-A5E2-BFDAF0D97247}"/>
          </ac:picMkLst>
        </pc:picChg>
        <pc:picChg chg="del">
          <ac:chgData name="Robinsson Yesid Sánchez Deantonio" userId="80cb4f5e-89de-4c79-a3fc-a3c51606ffd7" providerId="ADAL" clId="{492B850D-840A-4342-AD3D-09A19E47A5E7}" dt="2022-03-22T22:44:33.660" v="379" actId="478"/>
          <ac:picMkLst>
            <pc:docMk/>
            <pc:sldMk cId="2452811870" sldId="294"/>
            <ac:picMk id="21" creationId="{91B63BDB-6FE9-45A8-9D13-FE4E92073DA1}"/>
          </ac:picMkLst>
        </pc:picChg>
        <pc:picChg chg="del">
          <ac:chgData name="Robinsson Yesid Sánchez Deantonio" userId="80cb4f5e-89de-4c79-a3fc-a3c51606ffd7" providerId="ADAL" clId="{492B850D-840A-4342-AD3D-09A19E47A5E7}" dt="2022-03-22T22:44:25.866" v="368" actId="478"/>
          <ac:picMkLst>
            <pc:docMk/>
            <pc:sldMk cId="2452811870" sldId="294"/>
            <ac:picMk id="32" creationId="{62F48EA9-5A35-46FE-BA7A-FD1C7822C224}"/>
          </ac:picMkLst>
        </pc:picChg>
        <pc:picChg chg="del">
          <ac:chgData name="Robinsson Yesid Sánchez Deantonio" userId="80cb4f5e-89de-4c79-a3fc-a3c51606ffd7" providerId="ADAL" clId="{492B850D-840A-4342-AD3D-09A19E47A5E7}" dt="2022-03-22T22:44:26.373" v="369" actId="478"/>
          <ac:picMkLst>
            <pc:docMk/>
            <pc:sldMk cId="2452811870" sldId="294"/>
            <ac:picMk id="34" creationId="{41DD9D7F-4597-4B88-91AC-F3B6750FCD2D}"/>
          </ac:picMkLst>
        </pc:picChg>
        <pc:cxnChg chg="del">
          <ac:chgData name="Robinsson Yesid Sánchez Deantonio" userId="80cb4f5e-89de-4c79-a3fc-a3c51606ffd7" providerId="ADAL" clId="{492B850D-840A-4342-AD3D-09A19E47A5E7}" dt="2022-03-22T22:44:34.498" v="380" actId="478"/>
          <ac:cxnSpMkLst>
            <pc:docMk/>
            <pc:sldMk cId="2452811870" sldId="294"/>
            <ac:cxnSpMk id="7" creationId="{82B90D9A-6966-4246-AC4F-9F6840786D71}"/>
          </ac:cxnSpMkLst>
        </pc:cxnChg>
        <pc:cxnChg chg="del">
          <ac:chgData name="Robinsson Yesid Sánchez Deantonio" userId="80cb4f5e-89de-4c79-a3fc-a3c51606ffd7" providerId="ADAL" clId="{492B850D-840A-4342-AD3D-09A19E47A5E7}" dt="2022-03-22T22:44:31.351" v="375" actId="478"/>
          <ac:cxnSpMkLst>
            <pc:docMk/>
            <pc:sldMk cId="2452811870" sldId="294"/>
            <ac:cxnSpMk id="23" creationId="{BB4A10B9-7005-4297-84FC-D722895F99B1}"/>
          </ac:cxnSpMkLst>
        </pc:cxnChg>
        <pc:cxnChg chg="del">
          <ac:chgData name="Robinsson Yesid Sánchez Deantonio" userId="80cb4f5e-89de-4c79-a3fc-a3c51606ffd7" providerId="ADAL" clId="{492B850D-840A-4342-AD3D-09A19E47A5E7}" dt="2022-03-22T22:44:32.068" v="376" actId="478"/>
          <ac:cxnSpMkLst>
            <pc:docMk/>
            <pc:sldMk cId="2452811870" sldId="294"/>
            <ac:cxnSpMk id="27" creationId="{2CD04811-8C69-4AF3-BA25-29B627A73E38}"/>
          </ac:cxnSpMkLst>
        </pc:cxnChg>
      </pc:sldChg>
      <pc:sldChg chg="modSp add mod">
        <pc:chgData name="Robinsson Yesid Sánchez Deantonio" userId="80cb4f5e-89de-4c79-a3fc-a3c51606ffd7" providerId="ADAL" clId="{492B850D-840A-4342-AD3D-09A19E47A5E7}" dt="2022-03-22T22:54:43.114" v="565" actId="20577"/>
        <pc:sldMkLst>
          <pc:docMk/>
          <pc:sldMk cId="1955750972" sldId="295"/>
        </pc:sldMkLst>
        <pc:spChg chg="mod">
          <ac:chgData name="Robinsson Yesid Sánchez Deantonio" userId="80cb4f5e-89de-4c79-a3fc-a3c51606ffd7" providerId="ADAL" clId="{492B850D-840A-4342-AD3D-09A19E47A5E7}" dt="2022-03-22T22:54:43.114" v="565" actId="20577"/>
          <ac:spMkLst>
            <pc:docMk/>
            <pc:sldMk cId="1955750972" sldId="295"/>
            <ac:spMk id="33" creationId="{3D82FC84-1763-4896-9BC9-A6F976708DB5}"/>
          </ac:spMkLst>
        </pc:spChg>
      </pc:sldChg>
      <pc:sldChg chg="addSp delSp modSp add mod ord">
        <pc:chgData name="Robinsson Yesid Sánchez Deantonio" userId="80cb4f5e-89de-4c79-a3fc-a3c51606ffd7" providerId="ADAL" clId="{492B850D-840A-4342-AD3D-09A19E47A5E7}" dt="2022-03-22T23:30:48.108" v="741" actId="20577"/>
        <pc:sldMkLst>
          <pc:docMk/>
          <pc:sldMk cId="3021108471" sldId="296"/>
        </pc:sldMkLst>
        <pc:spChg chg="mod">
          <ac:chgData name="Robinsson Yesid Sánchez Deantonio" userId="80cb4f5e-89de-4c79-a3fc-a3c51606ffd7" providerId="ADAL" clId="{492B850D-840A-4342-AD3D-09A19E47A5E7}" dt="2022-03-22T23:30:48.108" v="741" actId="20577"/>
          <ac:spMkLst>
            <pc:docMk/>
            <pc:sldMk cId="3021108471" sldId="296"/>
            <ac:spMk id="33" creationId="{3D82FC84-1763-4896-9BC9-A6F976708DB5}"/>
          </ac:spMkLst>
        </pc:spChg>
        <pc:spChg chg="del mod">
          <ac:chgData name="Robinsson Yesid Sánchez Deantonio" userId="80cb4f5e-89de-4c79-a3fc-a3c51606ffd7" providerId="ADAL" clId="{492B850D-840A-4342-AD3D-09A19E47A5E7}" dt="2022-03-22T23:29:58.496" v="706" actId="478"/>
          <ac:spMkLst>
            <pc:docMk/>
            <pc:sldMk cId="3021108471" sldId="296"/>
            <ac:spMk id="36" creationId="{B12C41B3-440A-4A1A-8124-42E120D4A6D1}"/>
          </ac:spMkLst>
        </pc:spChg>
        <pc:spChg chg="del mod">
          <ac:chgData name="Robinsson Yesid Sánchez Deantonio" userId="80cb4f5e-89de-4c79-a3fc-a3c51606ffd7" providerId="ADAL" clId="{492B850D-840A-4342-AD3D-09A19E47A5E7}" dt="2022-03-22T23:26:26.260" v="695" actId="478"/>
          <ac:spMkLst>
            <pc:docMk/>
            <pc:sldMk cId="3021108471" sldId="296"/>
            <ac:spMk id="37" creationId="{3D606A11-59A3-49AD-AD09-42A0C111CB1A}"/>
          </ac:spMkLst>
        </pc:spChg>
        <pc:spChg chg="mod">
          <ac:chgData name="Robinsson Yesid Sánchez Deantonio" userId="80cb4f5e-89de-4c79-a3fc-a3c51606ffd7" providerId="ADAL" clId="{492B850D-840A-4342-AD3D-09A19E47A5E7}" dt="2022-03-22T23:30:18.530" v="728" actId="20577"/>
          <ac:spMkLst>
            <pc:docMk/>
            <pc:sldMk cId="3021108471" sldId="296"/>
            <ac:spMk id="40" creationId="{1E3F979D-15F8-49DB-83EB-37BC13AF047E}"/>
          </ac:spMkLst>
        </pc:spChg>
        <pc:graphicFrameChg chg="add del mod modGraphic">
          <ac:chgData name="Robinsson Yesid Sánchez Deantonio" userId="80cb4f5e-89de-4c79-a3fc-a3c51606ffd7" providerId="ADAL" clId="{492B850D-840A-4342-AD3D-09A19E47A5E7}" dt="2022-03-22T23:29:47.359" v="700" actId="478"/>
          <ac:graphicFrameMkLst>
            <pc:docMk/>
            <pc:sldMk cId="3021108471" sldId="296"/>
            <ac:graphicFrameMk id="2" creationId="{ACB53146-5D20-486B-B02F-F5BD4561D804}"/>
          </ac:graphicFrameMkLst>
        </pc:graphicFrameChg>
        <pc:picChg chg="del">
          <ac:chgData name="Robinsson Yesid Sánchez Deantonio" userId="80cb4f5e-89de-4c79-a3fc-a3c51606ffd7" providerId="ADAL" clId="{492B850D-840A-4342-AD3D-09A19E47A5E7}" dt="2022-03-22T22:48:04.288" v="489" actId="478"/>
          <ac:picMkLst>
            <pc:docMk/>
            <pc:sldMk cId="3021108471" sldId="296"/>
            <ac:picMk id="3" creationId="{DFD5A135-F14C-42F5-B6B1-2D8E0DC9B982}"/>
          </ac:picMkLst>
        </pc:picChg>
        <pc:picChg chg="add mod">
          <ac:chgData name="Robinsson Yesid Sánchez Deantonio" userId="80cb4f5e-89de-4c79-a3fc-a3c51606ffd7" providerId="ADAL" clId="{492B850D-840A-4342-AD3D-09A19E47A5E7}" dt="2022-03-22T23:29:56.708" v="705" actId="1076"/>
          <ac:picMkLst>
            <pc:docMk/>
            <pc:sldMk cId="3021108471" sldId="296"/>
            <ac:picMk id="5" creationId="{62395225-0B95-4043-9666-00C05531104F}"/>
          </ac:picMkLst>
        </pc:picChg>
        <pc:picChg chg="del">
          <ac:chgData name="Robinsson Yesid Sánchez Deantonio" userId="80cb4f5e-89de-4c79-a3fc-a3c51606ffd7" providerId="ADAL" clId="{492B850D-840A-4342-AD3D-09A19E47A5E7}" dt="2022-03-22T22:47:23.767" v="476" actId="478"/>
          <ac:picMkLst>
            <pc:docMk/>
            <pc:sldMk cId="3021108471" sldId="296"/>
            <ac:picMk id="8" creationId="{0CE6A4C5-18C6-458A-981B-43DB3BA38619}"/>
          </ac:picMkLst>
        </pc:picChg>
        <pc:picChg chg="add mod">
          <ac:chgData name="Robinsson Yesid Sánchez Deantonio" userId="80cb4f5e-89de-4c79-a3fc-a3c51606ffd7" providerId="ADAL" clId="{492B850D-840A-4342-AD3D-09A19E47A5E7}" dt="2022-03-22T22:47:28.719" v="480"/>
          <ac:picMkLst>
            <pc:docMk/>
            <pc:sldMk cId="3021108471" sldId="296"/>
            <ac:picMk id="11" creationId="{F748BCC2-E7CA-4ADC-9050-0C7B0C1D719F}"/>
          </ac:picMkLst>
        </pc:picChg>
        <pc:picChg chg="add del mod">
          <ac:chgData name="Robinsson Yesid Sánchez Deantonio" userId="80cb4f5e-89de-4c79-a3fc-a3c51606ffd7" providerId="ADAL" clId="{492B850D-840A-4342-AD3D-09A19E47A5E7}" dt="2022-03-22T23:25:50.589" v="682" actId="478"/>
          <ac:picMkLst>
            <pc:docMk/>
            <pc:sldMk cId="3021108471" sldId="296"/>
            <ac:picMk id="12" creationId="{2B115248-9444-4465-9F6D-EC41646973CD}"/>
          </ac:picMkLst>
        </pc:picChg>
        <pc:picChg chg="add del mod">
          <ac:chgData name="Robinsson Yesid Sánchez Deantonio" userId="80cb4f5e-89de-4c79-a3fc-a3c51606ffd7" providerId="ADAL" clId="{492B850D-840A-4342-AD3D-09A19E47A5E7}" dt="2022-03-22T23:25:49.677" v="680" actId="478"/>
          <ac:picMkLst>
            <pc:docMk/>
            <pc:sldMk cId="3021108471" sldId="296"/>
            <ac:picMk id="13" creationId="{B60488DC-0947-4E96-9FDF-8B59B05D9CA2}"/>
          </ac:picMkLst>
        </pc:picChg>
        <pc:picChg chg="add del mod">
          <ac:chgData name="Robinsson Yesid Sánchez Deantonio" userId="80cb4f5e-89de-4c79-a3fc-a3c51606ffd7" providerId="ADAL" clId="{492B850D-840A-4342-AD3D-09A19E47A5E7}" dt="2022-03-22T23:25:50.085" v="681" actId="478"/>
          <ac:picMkLst>
            <pc:docMk/>
            <pc:sldMk cId="3021108471" sldId="296"/>
            <ac:picMk id="14" creationId="{EEB4F890-1138-42E9-9D75-92C2B669EA41}"/>
          </ac:picMkLst>
        </pc:picChg>
      </pc:sldChg>
      <pc:sldChg chg="addSp delSp modSp add mod">
        <pc:chgData name="Robinsson Yesid Sánchez Deantonio" userId="80cb4f5e-89de-4c79-a3fc-a3c51606ffd7" providerId="ADAL" clId="{492B850D-840A-4342-AD3D-09A19E47A5E7}" dt="2022-03-22T22:54:23.303" v="554"/>
        <pc:sldMkLst>
          <pc:docMk/>
          <pc:sldMk cId="3313909859" sldId="297"/>
        </pc:sldMkLst>
        <pc:spChg chg="mod">
          <ac:chgData name="Robinsson Yesid Sánchez Deantonio" userId="80cb4f5e-89de-4c79-a3fc-a3c51606ffd7" providerId="ADAL" clId="{492B850D-840A-4342-AD3D-09A19E47A5E7}" dt="2022-03-22T22:54:11.806" v="551"/>
          <ac:spMkLst>
            <pc:docMk/>
            <pc:sldMk cId="3313909859" sldId="297"/>
            <ac:spMk id="36" creationId="{B12C41B3-440A-4A1A-8124-42E120D4A6D1}"/>
          </ac:spMkLst>
        </pc:spChg>
        <pc:spChg chg="mod">
          <ac:chgData name="Robinsson Yesid Sánchez Deantonio" userId="80cb4f5e-89de-4c79-a3fc-a3c51606ffd7" providerId="ADAL" clId="{492B850D-840A-4342-AD3D-09A19E47A5E7}" dt="2022-03-22T22:54:23.303" v="554"/>
          <ac:spMkLst>
            <pc:docMk/>
            <pc:sldMk cId="3313909859" sldId="297"/>
            <ac:spMk id="37" creationId="{3D606A11-59A3-49AD-AD09-42A0C111CB1A}"/>
          </ac:spMkLst>
        </pc:spChg>
        <pc:spChg chg="mod">
          <ac:chgData name="Robinsson Yesid Sánchez Deantonio" userId="80cb4f5e-89de-4c79-a3fc-a3c51606ffd7" providerId="ADAL" clId="{492B850D-840A-4342-AD3D-09A19E47A5E7}" dt="2022-03-22T22:53:34.848" v="532" actId="20577"/>
          <ac:spMkLst>
            <pc:docMk/>
            <pc:sldMk cId="3313909859" sldId="297"/>
            <ac:spMk id="40" creationId="{1E3F979D-15F8-49DB-83EB-37BC13AF047E}"/>
          </ac:spMkLst>
        </pc:spChg>
        <pc:picChg chg="del">
          <ac:chgData name="Robinsson Yesid Sánchez Deantonio" userId="80cb4f5e-89de-4c79-a3fc-a3c51606ffd7" providerId="ADAL" clId="{492B850D-840A-4342-AD3D-09A19E47A5E7}" dt="2022-03-22T22:48:40.683" v="510" actId="478"/>
          <ac:picMkLst>
            <pc:docMk/>
            <pc:sldMk cId="3313909859" sldId="297"/>
            <ac:picMk id="12" creationId="{2B115248-9444-4465-9F6D-EC41646973CD}"/>
          </ac:picMkLst>
        </pc:picChg>
        <pc:picChg chg="del">
          <ac:chgData name="Robinsson Yesid Sánchez Deantonio" userId="80cb4f5e-89de-4c79-a3fc-a3c51606ffd7" providerId="ADAL" clId="{492B850D-840A-4342-AD3D-09A19E47A5E7}" dt="2022-03-22T22:48:40.129" v="509" actId="478"/>
          <ac:picMkLst>
            <pc:docMk/>
            <pc:sldMk cId="3313909859" sldId="297"/>
            <ac:picMk id="13" creationId="{B60488DC-0947-4E96-9FDF-8B59B05D9CA2}"/>
          </ac:picMkLst>
        </pc:picChg>
        <pc:picChg chg="del mod">
          <ac:chgData name="Robinsson Yesid Sánchez Deantonio" userId="80cb4f5e-89de-4c79-a3fc-a3c51606ffd7" providerId="ADAL" clId="{492B850D-840A-4342-AD3D-09A19E47A5E7}" dt="2022-03-22T22:48:39.721" v="508" actId="478"/>
          <ac:picMkLst>
            <pc:docMk/>
            <pc:sldMk cId="3313909859" sldId="297"/>
            <ac:picMk id="14" creationId="{EEB4F890-1138-42E9-9D75-92C2B669EA41}"/>
          </ac:picMkLst>
        </pc:picChg>
        <pc:picChg chg="add mod">
          <ac:chgData name="Robinsson Yesid Sánchez Deantonio" userId="80cb4f5e-89de-4c79-a3fc-a3c51606ffd7" providerId="ADAL" clId="{492B850D-840A-4342-AD3D-09A19E47A5E7}" dt="2022-03-22T22:52:52.924" v="515" actId="14100"/>
          <ac:picMkLst>
            <pc:docMk/>
            <pc:sldMk cId="3313909859" sldId="297"/>
            <ac:picMk id="15" creationId="{67965124-A881-456B-BD88-1E81278E239E}"/>
          </ac:picMkLst>
        </pc:picChg>
        <pc:picChg chg="add mod">
          <ac:chgData name="Robinsson Yesid Sánchez Deantonio" userId="80cb4f5e-89de-4c79-a3fc-a3c51606ffd7" providerId="ADAL" clId="{492B850D-840A-4342-AD3D-09A19E47A5E7}" dt="2022-03-22T22:53:21.262" v="525" actId="1076"/>
          <ac:picMkLst>
            <pc:docMk/>
            <pc:sldMk cId="3313909859" sldId="297"/>
            <ac:picMk id="16" creationId="{DFA04DF2-7C06-4F80-B06F-3C90FA7DDCC6}"/>
          </ac:picMkLst>
        </pc:picChg>
        <pc:picChg chg="add mod">
          <ac:chgData name="Robinsson Yesid Sánchez Deantonio" userId="80cb4f5e-89de-4c79-a3fc-a3c51606ffd7" providerId="ADAL" clId="{492B850D-840A-4342-AD3D-09A19E47A5E7}" dt="2022-03-22T22:53:22.074" v="526" actId="1076"/>
          <ac:picMkLst>
            <pc:docMk/>
            <pc:sldMk cId="3313909859" sldId="297"/>
            <ac:picMk id="17" creationId="{EA8C84DE-CBD3-478A-AF66-7F153A859B90}"/>
          </ac:picMkLst>
        </pc:picChg>
      </pc:sldChg>
      <pc:sldChg chg="add del">
        <pc:chgData name="Robinsson Yesid Sánchez Deantonio" userId="80cb4f5e-89de-4c79-a3fc-a3c51606ffd7" providerId="ADAL" clId="{492B850D-840A-4342-AD3D-09A19E47A5E7}" dt="2022-03-22T23:00:39.212" v="669" actId="47"/>
        <pc:sldMkLst>
          <pc:docMk/>
          <pc:sldMk cId="3771527792" sldId="298"/>
        </pc:sldMkLst>
      </pc:sldChg>
      <pc:sldChg chg="modSp add mod">
        <pc:chgData name="Robinsson Yesid Sánchez Deantonio" userId="80cb4f5e-89de-4c79-a3fc-a3c51606ffd7" providerId="ADAL" clId="{492B850D-840A-4342-AD3D-09A19E47A5E7}" dt="2022-03-22T23:01:28.781" v="678" actId="20577"/>
        <pc:sldMkLst>
          <pc:docMk/>
          <pc:sldMk cId="1758160237" sldId="299"/>
        </pc:sldMkLst>
        <pc:spChg chg="mod">
          <ac:chgData name="Robinsson Yesid Sánchez Deantonio" userId="80cb4f5e-89de-4c79-a3fc-a3c51606ffd7" providerId="ADAL" clId="{492B850D-840A-4342-AD3D-09A19E47A5E7}" dt="2022-03-22T23:01:28.781" v="678" actId="20577"/>
          <ac:spMkLst>
            <pc:docMk/>
            <pc:sldMk cId="1758160237" sldId="299"/>
            <ac:spMk id="18" creationId="{6C4DC937-F138-4DDC-AD1B-0CB77D89468B}"/>
          </ac:spMkLst>
        </pc:spChg>
        <pc:spChg chg="mod">
          <ac:chgData name="Robinsson Yesid Sánchez Deantonio" userId="80cb4f5e-89de-4c79-a3fc-a3c51606ffd7" providerId="ADAL" clId="{492B850D-840A-4342-AD3D-09A19E47A5E7}" dt="2022-03-22T22:58:51.371" v="648" actId="20577"/>
          <ac:spMkLst>
            <pc:docMk/>
            <pc:sldMk cId="1758160237" sldId="299"/>
            <ac:spMk id="65" creationId="{D45EFB5B-4FD2-4043-897E-3400BA174AA4}"/>
          </ac:spMkLst>
        </pc:spChg>
        <pc:grpChg chg="mod">
          <ac:chgData name="Robinsson Yesid Sánchez Deantonio" userId="80cb4f5e-89de-4c79-a3fc-a3c51606ffd7" providerId="ADAL" clId="{492B850D-840A-4342-AD3D-09A19E47A5E7}" dt="2022-03-22T23:00:04.310" v="664" actId="1076"/>
          <ac:grpSpMkLst>
            <pc:docMk/>
            <pc:sldMk cId="1758160237" sldId="299"/>
            <ac:grpSpMk id="2" creationId="{3070B943-6A32-42E0-8330-873A2AB62AAC}"/>
          </ac:grpSpMkLst>
        </pc:grpChg>
      </pc:sldChg>
      <pc:sldChg chg="add">
        <pc:chgData name="Robinsson Yesid Sánchez Deantonio" userId="80cb4f5e-89de-4c79-a3fc-a3c51606ffd7" providerId="ADAL" clId="{492B850D-840A-4342-AD3D-09A19E47A5E7}" dt="2022-03-22T23:25:47.803" v="679"/>
        <pc:sldMkLst>
          <pc:docMk/>
          <pc:sldMk cId="3646997678" sldId="300"/>
        </pc:sldMkLst>
      </pc:sldChg>
    </pc:docChg>
  </pc:docChgLst>
  <pc:docChgLst>
    <pc:chgData name="Robinsson Yesid  Sanchez Deantonio" userId="9f71fea9-e2e5-4ec5-8909-42b4a194c453" providerId="ADAL" clId="{492B850D-840A-4342-AD3D-09A19E47A5E7}"/>
    <pc:docChg chg="custSel modSld">
      <pc:chgData name="Robinsson Yesid  Sanchez Deantonio" userId="9f71fea9-e2e5-4ec5-8909-42b4a194c453" providerId="ADAL" clId="{492B850D-840A-4342-AD3D-09A19E47A5E7}" dt="2022-03-23T02:40:20.093" v="49" actId="1076"/>
      <pc:docMkLst>
        <pc:docMk/>
      </pc:docMkLst>
      <pc:sldChg chg="modSp mod">
        <pc:chgData name="Robinsson Yesid  Sanchez Deantonio" userId="9f71fea9-e2e5-4ec5-8909-42b4a194c453" providerId="ADAL" clId="{492B850D-840A-4342-AD3D-09A19E47A5E7}" dt="2022-03-23T02:39:00.974" v="38" actId="122"/>
        <pc:sldMkLst>
          <pc:docMk/>
          <pc:sldMk cId="2452811870" sldId="294"/>
        </pc:sldMkLst>
        <pc:spChg chg="mod">
          <ac:chgData name="Robinsson Yesid  Sanchez Deantonio" userId="9f71fea9-e2e5-4ec5-8909-42b4a194c453" providerId="ADAL" clId="{492B850D-840A-4342-AD3D-09A19E47A5E7}" dt="2022-03-23T02:39:00.974" v="38" actId="122"/>
          <ac:spMkLst>
            <pc:docMk/>
            <pc:sldMk cId="2452811870" sldId="294"/>
            <ac:spMk id="36" creationId="{B12C41B3-440A-4A1A-8124-42E120D4A6D1}"/>
          </ac:spMkLst>
        </pc:spChg>
        <pc:spChg chg="mod">
          <ac:chgData name="Robinsson Yesid  Sanchez Deantonio" userId="9f71fea9-e2e5-4ec5-8909-42b4a194c453" providerId="ADAL" clId="{492B850D-840A-4342-AD3D-09A19E47A5E7}" dt="2022-03-23T02:38:56.049" v="37" actId="1076"/>
          <ac:spMkLst>
            <pc:docMk/>
            <pc:sldMk cId="2452811870" sldId="294"/>
            <ac:spMk id="37" creationId="{3D606A11-59A3-49AD-AD09-42A0C111CB1A}"/>
          </ac:spMkLst>
        </pc:spChg>
        <pc:spChg chg="mod">
          <ac:chgData name="Robinsson Yesid  Sanchez Deantonio" userId="9f71fea9-e2e5-4ec5-8909-42b4a194c453" providerId="ADAL" clId="{492B850D-840A-4342-AD3D-09A19E47A5E7}" dt="2022-03-23T02:37:12.593" v="31" actId="1076"/>
          <ac:spMkLst>
            <pc:docMk/>
            <pc:sldMk cId="2452811870" sldId="294"/>
            <ac:spMk id="40" creationId="{1E3F979D-15F8-49DB-83EB-37BC13AF047E}"/>
          </ac:spMkLst>
        </pc:spChg>
        <pc:picChg chg="mod modCrop">
          <ac:chgData name="Robinsson Yesid  Sanchez Deantonio" userId="9f71fea9-e2e5-4ec5-8909-42b4a194c453" providerId="ADAL" clId="{492B850D-840A-4342-AD3D-09A19E47A5E7}" dt="2022-03-23T02:37:16.081" v="33" actId="1076"/>
          <ac:picMkLst>
            <pc:docMk/>
            <pc:sldMk cId="2452811870" sldId="294"/>
            <ac:picMk id="3" creationId="{DFD5A135-F14C-42F5-B6B1-2D8E0DC9B982}"/>
          </ac:picMkLst>
        </pc:picChg>
        <pc:picChg chg="mod">
          <ac:chgData name="Robinsson Yesid  Sanchez Deantonio" userId="9f71fea9-e2e5-4ec5-8909-42b4a194c453" providerId="ADAL" clId="{492B850D-840A-4342-AD3D-09A19E47A5E7}" dt="2022-03-23T02:37:20.147" v="34" actId="14100"/>
          <ac:picMkLst>
            <pc:docMk/>
            <pc:sldMk cId="2452811870" sldId="294"/>
            <ac:picMk id="8" creationId="{0CE6A4C5-18C6-458A-981B-43DB3BA38619}"/>
          </ac:picMkLst>
        </pc:picChg>
      </pc:sldChg>
      <pc:sldChg chg="modSp mod">
        <pc:chgData name="Robinsson Yesid  Sanchez Deantonio" userId="9f71fea9-e2e5-4ec5-8909-42b4a194c453" providerId="ADAL" clId="{492B850D-840A-4342-AD3D-09A19E47A5E7}" dt="2022-03-23T02:40:20.093" v="49" actId="1076"/>
        <pc:sldMkLst>
          <pc:docMk/>
          <pc:sldMk cId="3021108471" sldId="296"/>
        </pc:sldMkLst>
        <pc:picChg chg="mod">
          <ac:chgData name="Robinsson Yesid  Sanchez Deantonio" userId="9f71fea9-e2e5-4ec5-8909-42b4a194c453" providerId="ADAL" clId="{492B850D-840A-4342-AD3D-09A19E47A5E7}" dt="2022-03-23T02:40:20.093" v="49" actId="1076"/>
          <ac:picMkLst>
            <pc:docMk/>
            <pc:sldMk cId="3021108471" sldId="296"/>
            <ac:picMk id="5" creationId="{62395225-0B95-4043-9666-00C05531104F}"/>
          </ac:picMkLst>
        </pc:picChg>
      </pc:sldChg>
      <pc:sldChg chg="delSp modSp mod">
        <pc:chgData name="Robinsson Yesid  Sanchez Deantonio" userId="9f71fea9-e2e5-4ec5-8909-42b4a194c453" providerId="ADAL" clId="{492B850D-840A-4342-AD3D-09A19E47A5E7}" dt="2022-03-23T02:39:31.414" v="48" actId="1076"/>
        <pc:sldMkLst>
          <pc:docMk/>
          <pc:sldMk cId="3313909859" sldId="297"/>
        </pc:sldMkLst>
        <pc:spChg chg="mod">
          <ac:chgData name="Robinsson Yesid  Sanchez Deantonio" userId="9f71fea9-e2e5-4ec5-8909-42b4a194c453" providerId="ADAL" clId="{492B850D-840A-4342-AD3D-09A19E47A5E7}" dt="2022-03-23T02:39:31.414" v="48" actId="1076"/>
          <ac:spMkLst>
            <pc:docMk/>
            <pc:sldMk cId="3313909859" sldId="297"/>
            <ac:spMk id="36" creationId="{B12C41B3-440A-4A1A-8124-42E120D4A6D1}"/>
          </ac:spMkLst>
        </pc:spChg>
        <pc:spChg chg="mod">
          <ac:chgData name="Robinsson Yesid  Sanchez Deantonio" userId="9f71fea9-e2e5-4ec5-8909-42b4a194c453" providerId="ADAL" clId="{492B850D-840A-4342-AD3D-09A19E47A5E7}" dt="2022-03-23T02:39:26.284" v="45" actId="1076"/>
          <ac:spMkLst>
            <pc:docMk/>
            <pc:sldMk cId="3313909859" sldId="297"/>
            <ac:spMk id="37" creationId="{3D606A11-59A3-49AD-AD09-42A0C111CB1A}"/>
          </ac:spMkLst>
        </pc:spChg>
        <pc:picChg chg="mod">
          <ac:chgData name="Robinsson Yesid  Sanchez Deantonio" userId="9f71fea9-e2e5-4ec5-8909-42b4a194c453" providerId="ADAL" clId="{492B850D-840A-4342-AD3D-09A19E47A5E7}" dt="2022-03-23T02:39:29.509" v="47" actId="1076"/>
          <ac:picMkLst>
            <pc:docMk/>
            <pc:sldMk cId="3313909859" sldId="297"/>
            <ac:picMk id="15" creationId="{67965124-A881-456B-BD88-1E81278E239E}"/>
          </ac:picMkLst>
        </pc:picChg>
        <pc:picChg chg="del">
          <ac:chgData name="Robinsson Yesid  Sanchez Deantonio" userId="9f71fea9-e2e5-4ec5-8909-42b4a194c453" providerId="ADAL" clId="{492B850D-840A-4342-AD3D-09A19E47A5E7}" dt="2022-03-23T02:24:43.142" v="0" actId="478"/>
          <ac:picMkLst>
            <pc:docMk/>
            <pc:sldMk cId="3313909859" sldId="297"/>
            <ac:picMk id="16" creationId="{DFA04DF2-7C06-4F80-B06F-3C90FA7DDCC6}"/>
          </ac:picMkLst>
        </pc:picChg>
        <pc:picChg chg="mod">
          <ac:chgData name="Robinsson Yesid  Sanchez Deantonio" userId="9f71fea9-e2e5-4ec5-8909-42b4a194c453" providerId="ADAL" clId="{492B850D-840A-4342-AD3D-09A19E47A5E7}" dt="2022-03-23T02:39:24.167" v="44" actId="14100"/>
          <ac:picMkLst>
            <pc:docMk/>
            <pc:sldMk cId="3313909859" sldId="297"/>
            <ac:picMk id="17" creationId="{EA8C84DE-CBD3-478A-AF66-7F153A859B90}"/>
          </ac:picMkLst>
        </pc:picChg>
      </pc:sldChg>
      <pc:sldChg chg="delSp modSp mod">
        <pc:chgData name="Robinsson Yesid  Sanchez Deantonio" userId="9f71fea9-e2e5-4ec5-8909-42b4a194c453" providerId="ADAL" clId="{492B850D-840A-4342-AD3D-09A19E47A5E7}" dt="2022-03-23T02:39:20.109" v="43" actId="1076"/>
        <pc:sldMkLst>
          <pc:docMk/>
          <pc:sldMk cId="3646997678" sldId="300"/>
        </pc:sldMkLst>
        <pc:spChg chg="mod">
          <ac:chgData name="Robinsson Yesid  Sanchez Deantonio" userId="9f71fea9-e2e5-4ec5-8909-42b4a194c453" providerId="ADAL" clId="{492B850D-840A-4342-AD3D-09A19E47A5E7}" dt="2022-03-23T02:39:20.109" v="43" actId="1076"/>
          <ac:spMkLst>
            <pc:docMk/>
            <pc:sldMk cId="3646997678" sldId="300"/>
            <ac:spMk id="37" creationId="{3D606A11-59A3-49AD-AD09-42A0C111CB1A}"/>
          </ac:spMkLst>
        </pc:spChg>
        <pc:spChg chg="mod">
          <ac:chgData name="Robinsson Yesid  Sanchez Deantonio" userId="9f71fea9-e2e5-4ec5-8909-42b4a194c453" providerId="ADAL" clId="{492B850D-840A-4342-AD3D-09A19E47A5E7}" dt="2022-03-23T02:39:06.542" v="39" actId="1076"/>
          <ac:spMkLst>
            <pc:docMk/>
            <pc:sldMk cId="3646997678" sldId="300"/>
            <ac:spMk id="40" creationId="{1E3F979D-15F8-49DB-83EB-37BC13AF047E}"/>
          </ac:spMkLst>
        </pc:spChg>
        <pc:picChg chg="mod">
          <ac:chgData name="Robinsson Yesid  Sanchez Deantonio" userId="9f71fea9-e2e5-4ec5-8909-42b4a194c453" providerId="ADAL" clId="{492B850D-840A-4342-AD3D-09A19E47A5E7}" dt="2022-03-23T02:39:12.561" v="42" actId="14100"/>
          <ac:picMkLst>
            <pc:docMk/>
            <pc:sldMk cId="3646997678" sldId="300"/>
            <ac:picMk id="12" creationId="{2B115248-9444-4465-9F6D-EC41646973CD}"/>
          </ac:picMkLst>
        </pc:picChg>
        <pc:picChg chg="del">
          <ac:chgData name="Robinsson Yesid  Sanchez Deantonio" userId="9f71fea9-e2e5-4ec5-8909-42b4a194c453" providerId="ADAL" clId="{492B850D-840A-4342-AD3D-09A19E47A5E7}" dt="2022-03-23T02:32:44.946" v="6" actId="478"/>
          <ac:picMkLst>
            <pc:docMk/>
            <pc:sldMk cId="3646997678" sldId="300"/>
            <ac:picMk id="13" creationId="{B60488DC-0947-4E96-9FDF-8B59B05D9CA2}"/>
          </ac:picMkLst>
        </pc:picChg>
        <pc:picChg chg="mod">
          <ac:chgData name="Robinsson Yesid  Sanchez Deantonio" userId="9f71fea9-e2e5-4ec5-8909-42b4a194c453" providerId="ADAL" clId="{492B850D-840A-4342-AD3D-09A19E47A5E7}" dt="2022-03-23T02:39:10.172" v="41" actId="1076"/>
          <ac:picMkLst>
            <pc:docMk/>
            <pc:sldMk cId="3646997678" sldId="300"/>
            <ac:picMk id="14" creationId="{EEB4F890-1138-42E9-9D75-92C2B669EA41}"/>
          </ac:picMkLst>
        </pc:pic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40.svg"/><Relationship Id="rId4" Type="http://schemas.openxmlformats.org/officeDocument/2006/relationships/image" Target="../media/image36.svg"/><Relationship Id="rId9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3390/math9060626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jpe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svg"/><Relationship Id="rId10" Type="http://schemas.openxmlformats.org/officeDocument/2006/relationships/image" Target="../media/image23.jpe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326550" y="1355125"/>
            <a:ext cx="15634899" cy="3359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s-CO" sz="7200" spc="-263">
                <a:solidFill>
                  <a:srgbClr val="1D1D1B"/>
                </a:solidFill>
                <a:latin typeface="Cooper Hewitt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17D47295-EB7F-41AD-B7B0-7500830948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8" r="400" b="27037"/>
          <a:stretch/>
        </p:blipFill>
        <p:spPr>
          <a:xfrm>
            <a:off x="8788282" y="6582783"/>
            <a:ext cx="9486900" cy="3581400"/>
          </a:xfrm>
          <a:prstGeom prst="rect">
            <a:avLst/>
          </a:prstGeom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4952F1E7-BE05-4517-88C2-C1D18DFD6FC3}"/>
              </a:ext>
            </a:extLst>
          </p:cNvPr>
          <p:cNvSpPr txBox="1"/>
          <p:nvPr/>
        </p:nvSpPr>
        <p:spPr>
          <a:xfrm>
            <a:off x="10173640" y="9944100"/>
            <a:ext cx="6096000" cy="297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CO" sz="1600" spc="179">
                <a:latin typeface="Cooper Hewitt" panose="020B0604020202020204" charset="0"/>
                <a:ea typeface="Cooper Hewitt" panose="020B0604020202020204" charset="0"/>
              </a:rPr>
              <a:t>Imagen tomada de colección de vectores Pixabay.com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86400" y="6286500"/>
            <a:ext cx="6603764" cy="123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es-CO" sz="2800" spc="179">
                <a:solidFill>
                  <a:srgbClr val="6F8090"/>
                </a:solidFill>
                <a:latin typeface="Cooper Hewitt" panose="020B0604020202020204" charset="0"/>
                <a:ea typeface="Cooper Hewitt" panose="020B0604020202020204" charset="0"/>
              </a:rPr>
              <a:t>Sistemas Inteligentes</a:t>
            </a:r>
          </a:p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es-CO" sz="2800" spc="179">
                <a:solidFill>
                  <a:srgbClr val="6F8090"/>
                </a:solidFill>
                <a:latin typeface="Cooper Hewitt" panose="020B0604020202020204" charset="0"/>
                <a:ea typeface="Cooper Hewitt" panose="020B0604020202020204" charset="0"/>
              </a:rPr>
              <a:t>2022-I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71272" y="5371196"/>
            <a:ext cx="13745454" cy="619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72">
                <a:solidFill>
                  <a:srgbClr val="3D4248"/>
                </a:solidFill>
                <a:latin typeface="Josefin Sans Regular"/>
              </a:rPr>
              <a:t>Sebastian Bonilla - Lorena Mora – Robinsson Sanchez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CAEEAE-549F-4BF6-83F7-0D82D5FE583B}"/>
              </a:ext>
            </a:extLst>
          </p:cNvPr>
          <p:cNvSpPr/>
          <p:nvPr/>
        </p:nvSpPr>
        <p:spPr>
          <a:xfrm rot="5400000">
            <a:off x="-8555076" y="894881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81992" y="6754396"/>
            <a:ext cx="3238173" cy="323817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715500"/>
            <a:ext cx="18288000" cy="5715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7900A-34DC-468F-80C8-3B0B5F7AD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7" y="2019300"/>
            <a:ext cx="15059025" cy="596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60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Puntos clave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4">
            <a:extLst>
              <a:ext uri="{FF2B5EF4-FFF2-40B4-BE49-F238E27FC236}">
                <a16:creationId xmlns:a16="http://schemas.microsoft.com/office/drawing/2014/main" id="{88370602-CCBC-457E-BBA6-E733302E0EF8}"/>
              </a:ext>
            </a:extLst>
          </p:cNvPr>
          <p:cNvSpPr txBox="1"/>
          <p:nvPr/>
        </p:nvSpPr>
        <p:spPr>
          <a:xfrm>
            <a:off x="8229600" y="3884402"/>
            <a:ext cx="7965216" cy="3254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Entre DL, SVM y ANN, DL obtuvo el peor resultado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Se realizaron diferentes corridas para comparar los resultados de los algoritmos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Se observa una alta correlación entre la emisión de CO2 y kilometraje vehicular</a:t>
            </a: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D5AABED-4A49-4BD3-8201-3C74D6589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3326363"/>
            <a:ext cx="4591756" cy="453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043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1"/>
          <p:cNvSpPr txBox="1"/>
          <p:nvPr/>
        </p:nvSpPr>
        <p:spPr>
          <a:xfrm>
            <a:off x="1286956" y="6909881"/>
            <a:ext cx="16230600" cy="523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2000" spc="107">
                <a:solidFill>
                  <a:srgbClr val="22231D"/>
                </a:solidFill>
                <a:latin typeface="Cooper Hewitt"/>
              </a:rPr>
              <a:t>Metodología CRISP-DM</a:t>
            </a:r>
          </a:p>
        </p:txBody>
      </p:sp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1195859" y="62331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Solución del Problema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221656" y="6896100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D82204D-C487-415D-B783-4DFBD946D924}"/>
              </a:ext>
            </a:extLst>
          </p:cNvPr>
          <p:cNvSpPr/>
          <p:nvPr/>
        </p:nvSpPr>
        <p:spPr>
          <a:xfrm rot="10800000">
            <a:off x="-4679" y="0"/>
            <a:ext cx="6071023" cy="102870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</p:spTree>
    <p:extLst>
      <p:ext uri="{BB962C8B-B14F-4D97-AF65-F5344CB8AC3E}">
        <p14:creationId xmlns:p14="http://schemas.microsoft.com/office/powerpoint/2010/main" val="1691257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048070" y="6732908"/>
            <a:ext cx="3358787" cy="44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00"/>
              </a:lnSpc>
            </a:pPr>
            <a:r>
              <a:rPr lang="es-CO" sz="2466">
                <a:solidFill>
                  <a:srgbClr val="FFFFFF"/>
                </a:solidFill>
                <a:latin typeface="Cooper Hewitt"/>
              </a:rPr>
              <a:t>Decreto 749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699" y="893445"/>
            <a:ext cx="5432522" cy="1182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4716"/>
              </a:lnSpc>
              <a:spcBef>
                <a:spcPct val="0"/>
              </a:spcBef>
            </a:pPr>
            <a:r>
              <a:rPr lang="es-CO" sz="3600" spc="107">
                <a:solidFill>
                  <a:srgbClr val="22231D"/>
                </a:solidFill>
                <a:latin typeface="Cooper Hewitt"/>
              </a:rPr>
              <a:t>Bases de datos para investigación </a:t>
            </a:r>
          </a:p>
        </p:txBody>
      </p:sp>
      <p:sp>
        <p:nvSpPr>
          <p:cNvPr id="24" name="AutoShape 24"/>
          <p:cNvSpPr/>
          <p:nvPr/>
        </p:nvSpPr>
        <p:spPr>
          <a:xfrm>
            <a:off x="8517047" y="4584192"/>
            <a:ext cx="4679517" cy="2522331"/>
          </a:xfrm>
          <a:prstGeom prst="rect">
            <a:avLst/>
          </a:prstGeom>
          <a:solidFill>
            <a:srgbClr val="13538A"/>
          </a:solidFill>
        </p:spPr>
      </p:sp>
      <p:sp>
        <p:nvSpPr>
          <p:cNvPr id="25" name="AutoShape 25"/>
          <p:cNvSpPr/>
          <p:nvPr/>
        </p:nvSpPr>
        <p:spPr>
          <a:xfrm>
            <a:off x="8517234" y="959791"/>
            <a:ext cx="4679517" cy="1821224"/>
          </a:xfrm>
          <a:prstGeom prst="rect">
            <a:avLst/>
          </a:prstGeom>
          <a:solidFill>
            <a:srgbClr val="37C9EF"/>
          </a:solidFill>
        </p:spPr>
      </p:sp>
      <p:grpSp>
        <p:nvGrpSpPr>
          <p:cNvPr id="26" name="Group 26"/>
          <p:cNvGrpSpPr/>
          <p:nvPr/>
        </p:nvGrpSpPr>
        <p:grpSpPr>
          <a:xfrm>
            <a:off x="9144000" y="1266980"/>
            <a:ext cx="600873" cy="1190823"/>
            <a:chOff x="0" y="0"/>
            <a:chExt cx="801163" cy="1587764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28" name="TextBox 28"/>
            <p:cNvSpPr txBox="1"/>
            <p:nvPr/>
          </p:nvSpPr>
          <p:spPr>
            <a:xfrm>
              <a:off x="104102" y="170834"/>
              <a:ext cx="592959" cy="12079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37C9EF"/>
                  </a:solidFill>
                  <a:latin typeface="Aileron Heavy"/>
                </a:rPr>
                <a:t>01</a:t>
              </a:r>
            </a:p>
          </p:txBody>
        </p:sp>
      </p:grpSp>
      <p:sp>
        <p:nvSpPr>
          <p:cNvPr id="29" name="AutoShape 29"/>
          <p:cNvSpPr/>
          <p:nvPr/>
        </p:nvSpPr>
        <p:spPr>
          <a:xfrm>
            <a:off x="8517047" y="2753135"/>
            <a:ext cx="4679517" cy="1835774"/>
          </a:xfrm>
          <a:prstGeom prst="rect">
            <a:avLst/>
          </a:prstGeom>
          <a:solidFill>
            <a:srgbClr val="2C92D5"/>
          </a:solidFill>
        </p:spPr>
      </p:sp>
      <p:sp>
        <p:nvSpPr>
          <p:cNvPr id="32" name="TextBox 32"/>
          <p:cNvSpPr txBox="1"/>
          <p:nvPr/>
        </p:nvSpPr>
        <p:spPr>
          <a:xfrm>
            <a:off x="10105095" y="1694958"/>
            <a:ext cx="2378847" cy="32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CO" sz="1994" spc="77">
                <a:solidFill>
                  <a:srgbClr val="FFFFFF"/>
                </a:solidFill>
                <a:latin typeface="Cooper Hewitt"/>
              </a:rPr>
              <a:t>Año	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222694" y="3633725"/>
            <a:ext cx="2378847" cy="32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CO" sz="1994" spc="77">
                <a:solidFill>
                  <a:srgbClr val="FFFFFF"/>
                </a:solidFill>
                <a:latin typeface="Cooper Hewitt"/>
              </a:rPr>
              <a:t>Tamaño del motor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9144000" y="3156573"/>
            <a:ext cx="600873" cy="1190823"/>
            <a:chOff x="0" y="0"/>
            <a:chExt cx="801163" cy="1587764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2C92D5"/>
                  </a:solidFill>
                  <a:latin typeface="Aileron Heavy"/>
                </a:rPr>
                <a:t>03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199677" y="5444633"/>
            <a:ext cx="2378847" cy="654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CO" sz="1994" spc="77">
                <a:solidFill>
                  <a:srgbClr val="FFFFFF"/>
                </a:solidFill>
                <a:latin typeface="Cooper Hewitt"/>
              </a:rPr>
              <a:t>Tipos de combustible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9289343" y="5249946"/>
            <a:ext cx="600873" cy="1190823"/>
            <a:chOff x="0" y="0"/>
            <a:chExt cx="801163" cy="1587764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13538A"/>
                  </a:solidFill>
                  <a:latin typeface="Aileron Heavy"/>
                </a:rPr>
                <a:t>05</a:t>
              </a:r>
            </a:p>
          </p:txBody>
        </p:sp>
      </p:grpSp>
      <p:sp>
        <p:nvSpPr>
          <p:cNvPr id="50" name="AutoShape 25">
            <a:extLst>
              <a:ext uri="{FF2B5EF4-FFF2-40B4-BE49-F238E27FC236}">
                <a16:creationId xmlns:a16="http://schemas.microsoft.com/office/drawing/2014/main" id="{888A2DA0-3A04-47BD-948F-A96218308AEE}"/>
              </a:ext>
            </a:extLst>
          </p:cNvPr>
          <p:cNvSpPr/>
          <p:nvPr/>
        </p:nvSpPr>
        <p:spPr>
          <a:xfrm>
            <a:off x="10094988" y="7106523"/>
            <a:ext cx="6894309" cy="2456577"/>
          </a:xfrm>
          <a:prstGeom prst="rect">
            <a:avLst/>
          </a:prstGeom>
          <a:solidFill>
            <a:srgbClr val="37C9EF"/>
          </a:solidFill>
        </p:spPr>
      </p:sp>
      <p:grpSp>
        <p:nvGrpSpPr>
          <p:cNvPr id="51" name="Group 26">
            <a:extLst>
              <a:ext uri="{FF2B5EF4-FFF2-40B4-BE49-F238E27FC236}">
                <a16:creationId xmlns:a16="http://schemas.microsoft.com/office/drawing/2014/main" id="{E27B0AE9-083D-4850-BBC2-052F7D87A841}"/>
              </a:ext>
            </a:extLst>
          </p:cNvPr>
          <p:cNvGrpSpPr/>
          <p:nvPr/>
        </p:nvGrpSpPr>
        <p:grpSpPr>
          <a:xfrm>
            <a:off x="11053657" y="7744622"/>
            <a:ext cx="600873" cy="1190823"/>
            <a:chOff x="0" y="0"/>
            <a:chExt cx="801163" cy="1587764"/>
          </a:xfrm>
        </p:grpSpPr>
        <p:pic>
          <p:nvPicPr>
            <p:cNvPr id="52" name="Picture 27">
              <a:extLst>
                <a:ext uri="{FF2B5EF4-FFF2-40B4-BE49-F238E27FC236}">
                  <a16:creationId xmlns:a16="http://schemas.microsoft.com/office/drawing/2014/main" id="{9C8FBBFB-7134-4AB8-80C3-CC8D5D599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53" name="TextBox 28">
              <a:extLst>
                <a:ext uri="{FF2B5EF4-FFF2-40B4-BE49-F238E27FC236}">
                  <a16:creationId xmlns:a16="http://schemas.microsoft.com/office/drawing/2014/main" id="{54448256-157B-4911-AB61-15A0A79DBAEF}"/>
                </a:ext>
              </a:extLst>
            </p:cNvPr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37C9EF"/>
                  </a:solidFill>
                  <a:latin typeface="Aileron Heavy"/>
                </a:rPr>
                <a:t>07</a:t>
              </a:r>
            </a:p>
          </p:txBody>
        </p:sp>
      </p:grpSp>
      <p:sp>
        <p:nvSpPr>
          <p:cNvPr id="56" name="TextBox 32">
            <a:extLst>
              <a:ext uri="{FF2B5EF4-FFF2-40B4-BE49-F238E27FC236}">
                <a16:creationId xmlns:a16="http://schemas.microsoft.com/office/drawing/2014/main" id="{43DDC09B-774B-4B48-808C-003A23D8A5F8}"/>
              </a:ext>
            </a:extLst>
          </p:cNvPr>
          <p:cNvSpPr txBox="1"/>
          <p:nvPr/>
        </p:nvSpPr>
        <p:spPr>
          <a:xfrm>
            <a:off x="12304419" y="7666102"/>
            <a:ext cx="3897692" cy="16545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ES" sz="1994" spc="77">
                <a:solidFill>
                  <a:srgbClr val="FFFFFF"/>
                </a:solidFill>
                <a:latin typeface="Cooper Hewitt"/>
              </a:rPr>
              <a:t>Cantidad de CO2 emitido por vehículos livianos (turismos, furgonetas, camionetas y SUV) disponibles para la venta en Canadá</a:t>
            </a:r>
            <a:endParaRPr lang="es-CO" sz="1994" spc="77">
              <a:solidFill>
                <a:srgbClr val="FFFFFF"/>
              </a:solidFill>
              <a:latin typeface="Cooper Hewitt"/>
            </a:endParaRPr>
          </a:p>
        </p:txBody>
      </p:sp>
      <p:sp>
        <p:nvSpPr>
          <p:cNvPr id="57" name="TextBox 6">
            <a:extLst>
              <a:ext uri="{FF2B5EF4-FFF2-40B4-BE49-F238E27FC236}">
                <a16:creationId xmlns:a16="http://schemas.microsoft.com/office/drawing/2014/main" id="{D28135D5-9422-4529-845A-B6DEF7FFC469}"/>
              </a:ext>
            </a:extLst>
          </p:cNvPr>
          <p:cNvSpPr txBox="1"/>
          <p:nvPr/>
        </p:nvSpPr>
        <p:spPr>
          <a:xfrm>
            <a:off x="13735200" y="1759615"/>
            <a:ext cx="3358787" cy="44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00"/>
              </a:lnSpc>
            </a:pPr>
            <a:r>
              <a:rPr lang="es-CO" sz="2466">
                <a:solidFill>
                  <a:srgbClr val="FFFFFF"/>
                </a:solidFill>
                <a:latin typeface="Cooper Hewitt"/>
              </a:rPr>
              <a:t>Decreto 749</a:t>
            </a:r>
          </a:p>
        </p:txBody>
      </p:sp>
      <p:sp>
        <p:nvSpPr>
          <p:cNvPr id="58" name="AutoShape 24">
            <a:extLst>
              <a:ext uri="{FF2B5EF4-FFF2-40B4-BE49-F238E27FC236}">
                <a16:creationId xmlns:a16="http://schemas.microsoft.com/office/drawing/2014/main" id="{205B43BB-6D38-4330-B70B-F9356BB001AD}"/>
              </a:ext>
            </a:extLst>
          </p:cNvPr>
          <p:cNvSpPr/>
          <p:nvPr/>
        </p:nvSpPr>
        <p:spPr>
          <a:xfrm>
            <a:off x="13175441" y="959790"/>
            <a:ext cx="4708254" cy="1800931"/>
          </a:xfrm>
          <a:prstGeom prst="rect">
            <a:avLst/>
          </a:prstGeom>
          <a:solidFill>
            <a:srgbClr val="13538A"/>
          </a:solidFill>
        </p:spPr>
      </p:sp>
      <p:sp>
        <p:nvSpPr>
          <p:cNvPr id="59" name="AutoShape 25">
            <a:extLst>
              <a:ext uri="{FF2B5EF4-FFF2-40B4-BE49-F238E27FC236}">
                <a16:creationId xmlns:a16="http://schemas.microsoft.com/office/drawing/2014/main" id="{144C8771-EC1C-417E-96C0-BDAC3C1BD9FA}"/>
              </a:ext>
            </a:extLst>
          </p:cNvPr>
          <p:cNvSpPr/>
          <p:nvPr/>
        </p:nvSpPr>
        <p:spPr>
          <a:xfrm>
            <a:off x="13175442" y="2750155"/>
            <a:ext cx="4704540" cy="1856577"/>
          </a:xfrm>
          <a:prstGeom prst="rect">
            <a:avLst/>
          </a:prstGeom>
          <a:solidFill>
            <a:srgbClr val="37C9EF"/>
          </a:solidFill>
        </p:spPr>
      </p:sp>
      <p:grpSp>
        <p:nvGrpSpPr>
          <p:cNvPr id="60" name="Group 26">
            <a:extLst>
              <a:ext uri="{FF2B5EF4-FFF2-40B4-BE49-F238E27FC236}">
                <a16:creationId xmlns:a16="http://schemas.microsoft.com/office/drawing/2014/main" id="{B889420F-DCC4-4C23-85AA-0DD7C2F70ED1}"/>
              </a:ext>
            </a:extLst>
          </p:cNvPr>
          <p:cNvGrpSpPr/>
          <p:nvPr/>
        </p:nvGrpSpPr>
        <p:grpSpPr>
          <a:xfrm>
            <a:off x="13981784" y="3156572"/>
            <a:ext cx="600873" cy="1190823"/>
            <a:chOff x="0" y="0"/>
            <a:chExt cx="801163" cy="1587764"/>
          </a:xfrm>
        </p:grpSpPr>
        <p:pic>
          <p:nvPicPr>
            <p:cNvPr id="61" name="Picture 27">
              <a:extLst>
                <a:ext uri="{FF2B5EF4-FFF2-40B4-BE49-F238E27FC236}">
                  <a16:creationId xmlns:a16="http://schemas.microsoft.com/office/drawing/2014/main" id="{1DB4E18F-F637-4A33-91B1-A8A289694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62" name="TextBox 28">
              <a:extLst>
                <a:ext uri="{FF2B5EF4-FFF2-40B4-BE49-F238E27FC236}">
                  <a16:creationId xmlns:a16="http://schemas.microsoft.com/office/drawing/2014/main" id="{F0639A65-7100-4EB9-8216-FA8B5E88C684}"/>
                </a:ext>
              </a:extLst>
            </p:cNvPr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37C9EF"/>
                  </a:solidFill>
                  <a:latin typeface="Aileron Heavy"/>
                </a:rPr>
                <a:t>04</a:t>
              </a:r>
            </a:p>
          </p:txBody>
        </p:sp>
      </p:grpSp>
      <p:sp>
        <p:nvSpPr>
          <p:cNvPr id="63" name="AutoShape 29">
            <a:extLst>
              <a:ext uri="{FF2B5EF4-FFF2-40B4-BE49-F238E27FC236}">
                <a16:creationId xmlns:a16="http://schemas.microsoft.com/office/drawing/2014/main" id="{B1686FC0-B1DB-4E84-A192-814997A220E1}"/>
              </a:ext>
            </a:extLst>
          </p:cNvPr>
          <p:cNvSpPr/>
          <p:nvPr/>
        </p:nvSpPr>
        <p:spPr>
          <a:xfrm>
            <a:off x="13175441" y="4588909"/>
            <a:ext cx="4704540" cy="2517614"/>
          </a:xfrm>
          <a:prstGeom prst="rect">
            <a:avLst/>
          </a:prstGeom>
          <a:solidFill>
            <a:srgbClr val="2C92D5"/>
          </a:solidFill>
        </p:spPr>
      </p:sp>
      <p:sp>
        <p:nvSpPr>
          <p:cNvPr id="66" name="TextBox 32">
            <a:extLst>
              <a:ext uri="{FF2B5EF4-FFF2-40B4-BE49-F238E27FC236}">
                <a16:creationId xmlns:a16="http://schemas.microsoft.com/office/drawing/2014/main" id="{F053F03A-6276-4660-8CFA-CC52330FBCA3}"/>
              </a:ext>
            </a:extLst>
          </p:cNvPr>
          <p:cNvSpPr txBox="1"/>
          <p:nvPr/>
        </p:nvSpPr>
        <p:spPr>
          <a:xfrm>
            <a:off x="14884149" y="3729403"/>
            <a:ext cx="2378847" cy="32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CO" sz="1994" spc="77">
                <a:solidFill>
                  <a:srgbClr val="FFFFFF"/>
                </a:solidFill>
                <a:latin typeface="Cooper Hewitt"/>
              </a:rPr>
              <a:t>Cilindros del motor</a:t>
            </a:r>
          </a:p>
        </p:txBody>
      </p:sp>
      <p:sp>
        <p:nvSpPr>
          <p:cNvPr id="69" name="TextBox 35">
            <a:extLst>
              <a:ext uri="{FF2B5EF4-FFF2-40B4-BE49-F238E27FC236}">
                <a16:creationId xmlns:a16="http://schemas.microsoft.com/office/drawing/2014/main" id="{8095302E-7A75-49DD-A0DF-1BA16CC0CF47}"/>
              </a:ext>
            </a:extLst>
          </p:cNvPr>
          <p:cNvSpPr txBox="1"/>
          <p:nvPr/>
        </p:nvSpPr>
        <p:spPr>
          <a:xfrm>
            <a:off x="14951752" y="4975295"/>
            <a:ext cx="2378847" cy="1654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ES" sz="1994" spc="77">
                <a:solidFill>
                  <a:srgbClr val="FFFFFF"/>
                </a:solidFill>
                <a:latin typeface="Cooper Hewitt"/>
              </a:rPr>
              <a:t>Consumo de litros de combustible por cada 100 KM tanto en la ciudad como en carretera</a:t>
            </a:r>
            <a:endParaRPr lang="es-CO" sz="1994" spc="77">
              <a:solidFill>
                <a:srgbClr val="FFFFFF"/>
              </a:solidFill>
              <a:latin typeface="Cooper Hewitt"/>
            </a:endParaRPr>
          </a:p>
        </p:txBody>
      </p:sp>
      <p:grpSp>
        <p:nvGrpSpPr>
          <p:cNvPr id="70" name="Group 36">
            <a:extLst>
              <a:ext uri="{FF2B5EF4-FFF2-40B4-BE49-F238E27FC236}">
                <a16:creationId xmlns:a16="http://schemas.microsoft.com/office/drawing/2014/main" id="{09FFD3F5-30F2-412F-9FA4-5485B43AFE83}"/>
              </a:ext>
            </a:extLst>
          </p:cNvPr>
          <p:cNvGrpSpPr/>
          <p:nvPr/>
        </p:nvGrpSpPr>
        <p:grpSpPr>
          <a:xfrm>
            <a:off x="13958363" y="5174080"/>
            <a:ext cx="600873" cy="1190823"/>
            <a:chOff x="0" y="0"/>
            <a:chExt cx="801163" cy="1587764"/>
          </a:xfrm>
        </p:grpSpPr>
        <p:pic>
          <p:nvPicPr>
            <p:cNvPr id="71" name="Picture 37">
              <a:extLst>
                <a:ext uri="{FF2B5EF4-FFF2-40B4-BE49-F238E27FC236}">
                  <a16:creationId xmlns:a16="http://schemas.microsoft.com/office/drawing/2014/main" id="{C6D7D8D0-439C-4FE0-AE83-00894A924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72" name="TextBox 38">
              <a:extLst>
                <a:ext uri="{FF2B5EF4-FFF2-40B4-BE49-F238E27FC236}">
                  <a16:creationId xmlns:a16="http://schemas.microsoft.com/office/drawing/2014/main" id="{251F595A-9AD2-4C98-9D5C-FD5482EDB43B}"/>
                </a:ext>
              </a:extLst>
            </p:cNvPr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2C92D5"/>
                  </a:solidFill>
                  <a:latin typeface="Aileron Heavy"/>
                </a:rPr>
                <a:t>06</a:t>
              </a:r>
            </a:p>
          </p:txBody>
        </p:sp>
      </p:grpSp>
      <p:sp>
        <p:nvSpPr>
          <p:cNvPr id="75" name="TextBox 41">
            <a:extLst>
              <a:ext uri="{FF2B5EF4-FFF2-40B4-BE49-F238E27FC236}">
                <a16:creationId xmlns:a16="http://schemas.microsoft.com/office/drawing/2014/main" id="{A2337A28-3AD9-4748-84B3-B422AA6753E3}"/>
              </a:ext>
            </a:extLst>
          </p:cNvPr>
          <p:cNvSpPr txBox="1"/>
          <p:nvPr/>
        </p:nvSpPr>
        <p:spPr>
          <a:xfrm>
            <a:off x="14884599" y="1744807"/>
            <a:ext cx="2378847" cy="32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3"/>
              </a:lnSpc>
              <a:spcBef>
                <a:spcPct val="0"/>
              </a:spcBef>
            </a:pPr>
            <a:r>
              <a:rPr lang="es-CO" sz="1994" spc="77">
                <a:solidFill>
                  <a:srgbClr val="FFFFFF"/>
                </a:solidFill>
                <a:latin typeface="Cooper Hewitt"/>
              </a:rPr>
              <a:t>Clase del vehículo</a:t>
            </a:r>
          </a:p>
        </p:txBody>
      </p:sp>
      <p:grpSp>
        <p:nvGrpSpPr>
          <p:cNvPr id="76" name="Group 42">
            <a:extLst>
              <a:ext uri="{FF2B5EF4-FFF2-40B4-BE49-F238E27FC236}">
                <a16:creationId xmlns:a16="http://schemas.microsoft.com/office/drawing/2014/main" id="{8BD208C2-D404-4AB0-9C57-623258DCAE45}"/>
              </a:ext>
            </a:extLst>
          </p:cNvPr>
          <p:cNvGrpSpPr/>
          <p:nvPr/>
        </p:nvGrpSpPr>
        <p:grpSpPr>
          <a:xfrm>
            <a:off x="13981785" y="1308067"/>
            <a:ext cx="600873" cy="1190823"/>
            <a:chOff x="0" y="0"/>
            <a:chExt cx="801163" cy="1587764"/>
          </a:xfrm>
        </p:grpSpPr>
        <p:pic>
          <p:nvPicPr>
            <p:cNvPr id="77" name="Picture 43">
              <a:extLst>
                <a:ext uri="{FF2B5EF4-FFF2-40B4-BE49-F238E27FC236}">
                  <a16:creationId xmlns:a16="http://schemas.microsoft.com/office/drawing/2014/main" id="{265EEE87-BD3F-491C-A37D-8758CD0C0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770" r="24770"/>
            <a:stretch>
              <a:fillRect/>
            </a:stretch>
          </p:blipFill>
          <p:spPr>
            <a:xfrm>
              <a:off x="0" y="0"/>
              <a:ext cx="801163" cy="1587764"/>
            </a:xfrm>
            <a:prstGeom prst="rect">
              <a:avLst/>
            </a:prstGeom>
          </p:spPr>
        </p:pic>
        <p:sp>
          <p:nvSpPr>
            <p:cNvPr id="78" name="TextBox 44">
              <a:extLst>
                <a:ext uri="{FF2B5EF4-FFF2-40B4-BE49-F238E27FC236}">
                  <a16:creationId xmlns:a16="http://schemas.microsoft.com/office/drawing/2014/main" id="{0224C139-A4CB-4627-BC7D-467C4E173FDB}"/>
                </a:ext>
              </a:extLst>
            </p:cNvPr>
            <p:cNvSpPr txBox="1"/>
            <p:nvPr/>
          </p:nvSpPr>
          <p:spPr>
            <a:xfrm>
              <a:off x="104103" y="170835"/>
              <a:ext cx="592959" cy="1185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18"/>
                </a:lnSpc>
                <a:spcBef>
                  <a:spcPct val="0"/>
                </a:spcBef>
              </a:pPr>
              <a:r>
                <a:rPr lang="es-CO" sz="2762" u="none">
                  <a:solidFill>
                    <a:srgbClr val="13538A"/>
                  </a:solidFill>
                  <a:latin typeface="Aileron Heavy"/>
                </a:rPr>
                <a:t>02</a:t>
              </a: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0AC6AEF1-623B-4E70-B73F-B2C3D96EA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33" y="3261422"/>
            <a:ext cx="7284093" cy="1273312"/>
          </a:xfrm>
          <a:prstGeom prst="rect">
            <a:avLst/>
          </a:prstGeom>
        </p:spPr>
      </p:pic>
      <p:sp>
        <p:nvSpPr>
          <p:cNvPr id="67" name="TextBox 21">
            <a:extLst>
              <a:ext uri="{FF2B5EF4-FFF2-40B4-BE49-F238E27FC236}">
                <a16:creationId xmlns:a16="http://schemas.microsoft.com/office/drawing/2014/main" id="{0342B457-23A6-4ECA-907D-8E36BDA70AAF}"/>
              </a:ext>
            </a:extLst>
          </p:cNvPr>
          <p:cNvSpPr txBox="1"/>
          <p:nvPr/>
        </p:nvSpPr>
        <p:spPr>
          <a:xfrm>
            <a:off x="2270168" y="4735849"/>
            <a:ext cx="4480478" cy="2726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endParaRPr lang="es-CO" sz="1100">
              <a:solidFill>
                <a:srgbClr val="1D1D1B"/>
              </a:solidFill>
              <a:latin typeface="Cooper Hewitt"/>
            </a:endParaRPr>
          </a:p>
          <a:p>
            <a:pPr algn="ctr">
              <a:lnSpc>
                <a:spcPts val="3700"/>
              </a:lnSpc>
            </a:pPr>
            <a:r>
              <a:rPr lang="es-CO" sz="2466">
                <a:solidFill>
                  <a:srgbClr val="1D1D1B"/>
                </a:solidFill>
                <a:latin typeface="Cooper Hewitt"/>
              </a:rPr>
              <a:t>1995 – 2022</a:t>
            </a:r>
          </a:p>
          <a:p>
            <a:pPr algn="ctr">
              <a:lnSpc>
                <a:spcPts val="3700"/>
              </a:lnSpc>
            </a:pPr>
            <a:r>
              <a:rPr lang="es-CO" sz="2466">
                <a:solidFill>
                  <a:srgbClr val="1D1D1B"/>
                </a:solidFill>
                <a:latin typeface="Cooper Hewitt"/>
              </a:rPr>
              <a:t>Datos abiertos</a:t>
            </a:r>
          </a:p>
          <a:p>
            <a:pPr algn="ctr"/>
            <a:endParaRPr lang="es-CO" sz="1400">
              <a:solidFill>
                <a:srgbClr val="1D1D1B"/>
              </a:solidFill>
              <a:latin typeface="Cooper Hewitt"/>
            </a:endParaRPr>
          </a:p>
          <a:p>
            <a:pPr algn="ctr">
              <a:lnSpc>
                <a:spcPts val="3700"/>
              </a:lnSpc>
            </a:pPr>
            <a:r>
              <a:rPr lang="es-CO" sz="2000">
                <a:solidFill>
                  <a:srgbClr val="1D1D1B"/>
                </a:solidFill>
                <a:latin typeface="Cooper Hewitt"/>
              </a:rPr>
              <a:t>Emisiones estimadas de CO2 de vehículos ligeros nuevos en Canadá</a:t>
            </a:r>
          </a:p>
          <a:p>
            <a:pPr algn="ctr">
              <a:lnSpc>
                <a:spcPts val="3700"/>
              </a:lnSpc>
            </a:pPr>
            <a:endParaRPr lang="es-CO" sz="2466">
              <a:solidFill>
                <a:srgbClr val="1D1D1B"/>
              </a:solidFill>
              <a:latin typeface="Cooper Hewit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3666ABF-B660-445E-A775-ABB609F664C0}"/>
              </a:ext>
            </a:extLst>
          </p:cNvPr>
          <p:cNvSpPr/>
          <p:nvPr/>
        </p:nvSpPr>
        <p:spPr>
          <a:xfrm>
            <a:off x="12230620" y="5219700"/>
            <a:ext cx="5037695" cy="20981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0BAC7A-B6D3-40B0-9867-7E81309D6823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26331CB9-EC37-4EC8-9A17-B6B63641E5A1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27" name="TextBox 31">
            <a:extLst>
              <a:ext uri="{FF2B5EF4-FFF2-40B4-BE49-F238E27FC236}">
                <a16:creationId xmlns:a16="http://schemas.microsoft.com/office/drawing/2014/main" id="{6111DC8A-6F46-428E-A6E9-5A4254F5E29C}"/>
              </a:ext>
            </a:extLst>
          </p:cNvPr>
          <p:cNvSpPr txBox="1"/>
          <p:nvPr/>
        </p:nvSpPr>
        <p:spPr>
          <a:xfrm>
            <a:off x="1028700" y="1968613"/>
            <a:ext cx="16230600" cy="523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16"/>
              </a:lnSpc>
              <a:spcBef>
                <a:spcPct val="0"/>
              </a:spcBef>
            </a:pPr>
            <a:r>
              <a:rPr lang="es-ES" sz="2000" spc="107">
                <a:solidFill>
                  <a:srgbClr val="22231D"/>
                </a:solidFill>
                <a:latin typeface="Cooper Hewitt"/>
              </a:rPr>
              <a:t>Proceso iterativo con conjunto de tareas específicas para retroalimentar y obtener un resultado óptimo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01A523-67FD-4759-86DC-0568C6DF0F86}"/>
              </a:ext>
            </a:extLst>
          </p:cNvPr>
          <p:cNvSpPr/>
          <p:nvPr/>
        </p:nvSpPr>
        <p:spPr>
          <a:xfrm>
            <a:off x="12236364" y="3009900"/>
            <a:ext cx="5037695" cy="20981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TextBox 31">
            <a:extLst>
              <a:ext uri="{FF2B5EF4-FFF2-40B4-BE49-F238E27FC236}">
                <a16:creationId xmlns:a16="http://schemas.microsoft.com/office/drawing/2014/main" id="{81891EA2-1D59-49F5-B5C9-9C812E59AACE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Redes Neuronales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5867D47-7786-4E67-95E0-72BA3A9E2EC1}"/>
              </a:ext>
            </a:extLst>
          </p:cNvPr>
          <p:cNvCxnSpPr/>
          <p:nvPr/>
        </p:nvCxnSpPr>
        <p:spPr>
          <a:xfrm>
            <a:off x="1028700" y="2705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n 1" descr="Mathematics 09 00626 g001">
            <a:extLst>
              <a:ext uri="{FF2B5EF4-FFF2-40B4-BE49-F238E27FC236}">
                <a16:creationId xmlns:a16="http://schemas.microsoft.com/office/drawing/2014/main" id="{FE1607A9-5C60-463E-B313-D4776AFE22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462" y="3985887"/>
            <a:ext cx="10025150" cy="3831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0D30577A-3C8F-4C70-96D4-5EBD485947C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485927" y="3321656"/>
            <a:ext cx="1527142" cy="1527142"/>
          </a:xfrm>
          <a:prstGeom prst="rect">
            <a:avLst/>
          </a:prstGeom>
        </p:spPr>
      </p:pic>
      <p:pic>
        <p:nvPicPr>
          <p:cNvPr id="33" name="Picture 5">
            <a:extLst>
              <a:ext uri="{FF2B5EF4-FFF2-40B4-BE49-F238E27FC236}">
                <a16:creationId xmlns:a16="http://schemas.microsoft.com/office/drawing/2014/main" id="{92019DFF-C04B-4F97-A512-6B50AA3D7C7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1599840" y="5396588"/>
            <a:ext cx="1527142" cy="1527142"/>
          </a:xfrm>
          <a:prstGeom prst="rect">
            <a:avLst/>
          </a:prstGeom>
        </p:spPr>
      </p:pic>
      <p:pic>
        <p:nvPicPr>
          <p:cNvPr id="34" name="Picture 10">
            <a:extLst>
              <a:ext uri="{FF2B5EF4-FFF2-40B4-BE49-F238E27FC236}">
                <a16:creationId xmlns:a16="http://schemas.microsoft.com/office/drawing/2014/main" id="{F11C79A7-B8BE-4AEC-8D7A-3608781C3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612540" y="3448703"/>
            <a:ext cx="1273048" cy="1273048"/>
          </a:xfrm>
          <a:prstGeom prst="rect">
            <a:avLst/>
          </a:prstGeom>
        </p:spPr>
      </p:pic>
      <p:pic>
        <p:nvPicPr>
          <p:cNvPr id="35" name="Picture 11">
            <a:extLst>
              <a:ext uri="{FF2B5EF4-FFF2-40B4-BE49-F238E27FC236}">
                <a16:creationId xmlns:a16="http://schemas.microsoft.com/office/drawing/2014/main" id="{5292E9FA-71D1-46B2-A214-1C1260CA24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1726887" y="5515121"/>
            <a:ext cx="1273048" cy="1273048"/>
          </a:xfrm>
          <a:prstGeom prst="rect">
            <a:avLst/>
          </a:prstGeom>
        </p:spPr>
      </p:pic>
      <p:sp>
        <p:nvSpPr>
          <p:cNvPr id="36" name="TextBox 16">
            <a:extLst>
              <a:ext uri="{FF2B5EF4-FFF2-40B4-BE49-F238E27FC236}">
                <a16:creationId xmlns:a16="http://schemas.microsoft.com/office/drawing/2014/main" id="{567955B4-1A5E-4918-A1D8-7859324B3C31}"/>
              </a:ext>
            </a:extLst>
          </p:cNvPr>
          <p:cNvSpPr txBox="1"/>
          <p:nvPr/>
        </p:nvSpPr>
        <p:spPr>
          <a:xfrm>
            <a:off x="11776336" y="3764175"/>
            <a:ext cx="925326" cy="615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74"/>
              </a:lnSpc>
            </a:pPr>
            <a:r>
              <a:rPr lang="es-CO" sz="4228" spc="422">
                <a:solidFill>
                  <a:srgbClr val="FFFFFF"/>
                </a:solidFill>
                <a:latin typeface="Aileron Regular Bold"/>
              </a:rPr>
              <a:t>1</a:t>
            </a: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13DCA573-28E8-4BEE-9A8D-662F7D90EFBB}"/>
              </a:ext>
            </a:extLst>
          </p:cNvPr>
          <p:cNvSpPr txBox="1"/>
          <p:nvPr/>
        </p:nvSpPr>
        <p:spPr>
          <a:xfrm>
            <a:off x="11900748" y="5839107"/>
            <a:ext cx="925326" cy="615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74"/>
              </a:lnSpc>
            </a:pPr>
            <a:r>
              <a:rPr lang="es-CO" sz="4228" spc="422">
                <a:solidFill>
                  <a:srgbClr val="FFFFFF"/>
                </a:solidFill>
                <a:latin typeface="Aileron Regular Bold"/>
              </a:rPr>
              <a:t>2</a:t>
            </a:r>
          </a:p>
        </p:txBody>
      </p:sp>
      <p:sp>
        <p:nvSpPr>
          <p:cNvPr id="38" name="TextBox 25">
            <a:extLst>
              <a:ext uri="{FF2B5EF4-FFF2-40B4-BE49-F238E27FC236}">
                <a16:creationId xmlns:a16="http://schemas.microsoft.com/office/drawing/2014/main" id="{26C2A5FB-D9F1-4860-A338-AEC182DEE6C7}"/>
              </a:ext>
            </a:extLst>
          </p:cNvPr>
          <p:cNvSpPr txBox="1"/>
          <p:nvPr/>
        </p:nvSpPr>
        <p:spPr>
          <a:xfrm>
            <a:off x="13563600" y="3512851"/>
            <a:ext cx="3048000" cy="12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35"/>
              </a:lnSpc>
            </a:pPr>
            <a:r>
              <a:rPr lang="es-CO" sz="2600">
                <a:solidFill>
                  <a:srgbClr val="1D1D1B"/>
                </a:solidFill>
                <a:latin typeface="Cooper Hewitt"/>
              </a:rPr>
              <a:t>Cantidad de Neuronas</a:t>
            </a:r>
          </a:p>
          <a:p>
            <a:pPr algn="ctr">
              <a:lnSpc>
                <a:spcPts val="3435"/>
              </a:lnSpc>
            </a:pPr>
            <a:r>
              <a:rPr lang="es-CO" sz="2290" i="1">
                <a:solidFill>
                  <a:srgbClr val="1D1D1B"/>
                </a:solidFill>
                <a:latin typeface="Cooper Hewitt"/>
              </a:rPr>
              <a:t>1 - 10</a:t>
            </a:r>
          </a:p>
        </p:txBody>
      </p:sp>
      <p:sp>
        <p:nvSpPr>
          <p:cNvPr id="39" name="TextBox 25">
            <a:extLst>
              <a:ext uri="{FF2B5EF4-FFF2-40B4-BE49-F238E27FC236}">
                <a16:creationId xmlns:a16="http://schemas.microsoft.com/office/drawing/2014/main" id="{02AD4E8F-6589-4CAE-BE2A-A0CD8F7FDDB4}"/>
              </a:ext>
            </a:extLst>
          </p:cNvPr>
          <p:cNvSpPr txBox="1"/>
          <p:nvPr/>
        </p:nvSpPr>
        <p:spPr>
          <a:xfrm>
            <a:off x="13563600" y="5381831"/>
            <a:ext cx="3048000" cy="1716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35"/>
              </a:lnSpc>
            </a:pPr>
            <a:r>
              <a:rPr lang="es-CO" sz="2800" b="1">
                <a:solidFill>
                  <a:srgbClr val="1D1D1B"/>
                </a:solidFill>
                <a:latin typeface="Cooper Hewitt"/>
              </a:rPr>
              <a:t>Optimizadores</a:t>
            </a:r>
          </a:p>
          <a:p>
            <a:pPr algn="ctr">
              <a:lnSpc>
                <a:spcPts val="3435"/>
              </a:lnSpc>
            </a:pPr>
            <a:r>
              <a:rPr lang="es-CO" sz="2290" i="1" err="1">
                <a:solidFill>
                  <a:srgbClr val="1D1D1B"/>
                </a:solidFill>
                <a:latin typeface="Cooper Hewitt"/>
              </a:rPr>
              <a:t>Adadelta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, </a:t>
            </a:r>
            <a:r>
              <a:rPr lang="es-CO" sz="2290" i="1" err="1">
                <a:solidFill>
                  <a:srgbClr val="1D1D1B"/>
                </a:solidFill>
                <a:latin typeface="Cooper Hewitt"/>
              </a:rPr>
              <a:t>Nadam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, SGD, </a:t>
            </a:r>
            <a:r>
              <a:rPr lang="es-CO" sz="2290" i="1" err="1">
                <a:solidFill>
                  <a:srgbClr val="1D1D1B"/>
                </a:solidFill>
                <a:latin typeface="Cooper Hewitt"/>
              </a:rPr>
              <a:t>RMSprop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, Adam, </a:t>
            </a:r>
            <a:r>
              <a:rPr lang="es-CO" sz="2290" i="1" err="1">
                <a:solidFill>
                  <a:srgbClr val="1D1D1B"/>
                </a:solidFill>
                <a:latin typeface="Cooper Hewitt"/>
              </a:rPr>
              <a:t>Adamax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, </a:t>
            </a:r>
            <a:r>
              <a:rPr lang="es-CO" sz="2290" i="1" err="1">
                <a:solidFill>
                  <a:srgbClr val="1D1D1B"/>
                </a:solidFill>
                <a:latin typeface="Cooper Hewitt"/>
              </a:rPr>
              <a:t>Adagrad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 y </a:t>
            </a:r>
            <a:r>
              <a:rPr lang="es-CO" sz="2290" i="1" err="1">
                <a:solidFill>
                  <a:srgbClr val="1D1D1B"/>
                </a:solidFill>
                <a:latin typeface="Cooper Hewitt"/>
              </a:rPr>
              <a:t>Ftrl</a:t>
            </a:r>
            <a:r>
              <a:rPr lang="es-CO" sz="2290" i="1">
                <a:solidFill>
                  <a:srgbClr val="1D1D1B"/>
                </a:solidFill>
                <a:latin typeface="Cooper Hewitt"/>
              </a:rPr>
              <a:t> </a:t>
            </a:r>
          </a:p>
        </p:txBody>
      </p:sp>
      <p:sp>
        <p:nvSpPr>
          <p:cNvPr id="41" name="TextBox 10">
            <a:extLst>
              <a:ext uri="{FF2B5EF4-FFF2-40B4-BE49-F238E27FC236}">
                <a16:creationId xmlns:a16="http://schemas.microsoft.com/office/drawing/2014/main" id="{AA39E173-47C8-492B-86C0-220559E4D401}"/>
              </a:ext>
            </a:extLst>
          </p:cNvPr>
          <p:cNvSpPr txBox="1"/>
          <p:nvPr/>
        </p:nvSpPr>
        <p:spPr>
          <a:xfrm>
            <a:off x="2129175" y="8135607"/>
            <a:ext cx="6096000" cy="3021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CO">
                <a:latin typeface="Times New Roman" panose="02020603050405020304" pitchFamily="18" charset="0"/>
              </a:rPr>
              <a:t>Imagen tomada de </a:t>
            </a:r>
            <a:r>
              <a:rPr lang="es-CO" err="1">
                <a:latin typeface="Times New Roman" panose="02020603050405020304" pitchFamily="18" charset="0"/>
              </a:rPr>
              <a:t>Chiok</a:t>
            </a:r>
            <a:r>
              <a:rPr lang="es-CO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Cesar. (2014)</a:t>
            </a:r>
            <a:endParaRPr lang="es-CO" sz="1600" spc="179">
              <a:latin typeface="Cooper Hewitt" panose="020B0604020202020204" charset="0"/>
              <a:ea typeface="Cooper Hewitt" panose="020B0604020202020204" charset="0"/>
            </a:endParaRPr>
          </a:p>
        </p:txBody>
      </p:sp>
      <p:sp>
        <p:nvSpPr>
          <p:cNvPr id="31" name="Rectangle 39">
            <a:extLst>
              <a:ext uri="{FF2B5EF4-FFF2-40B4-BE49-F238E27FC236}">
                <a16:creationId xmlns:a16="http://schemas.microsoft.com/office/drawing/2014/main" id="{4ABB2D84-78B9-4FB0-90A5-85B5A0A0E8FD}"/>
              </a:ext>
            </a:extLst>
          </p:cNvPr>
          <p:cNvSpPr/>
          <p:nvPr/>
        </p:nvSpPr>
        <p:spPr>
          <a:xfrm>
            <a:off x="12259705" y="7388750"/>
            <a:ext cx="5037695" cy="20981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2" name="Picture 5">
            <a:extLst>
              <a:ext uri="{FF2B5EF4-FFF2-40B4-BE49-F238E27FC236}">
                <a16:creationId xmlns:a16="http://schemas.microsoft.com/office/drawing/2014/main" id="{0C438FD5-04E4-4EFA-BE89-50389BEA5C8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1628925" y="7565638"/>
            <a:ext cx="1527142" cy="1527142"/>
          </a:xfrm>
          <a:prstGeom prst="rect">
            <a:avLst/>
          </a:prstGeom>
        </p:spPr>
      </p:pic>
      <p:pic>
        <p:nvPicPr>
          <p:cNvPr id="43" name="Picture 11">
            <a:extLst>
              <a:ext uri="{FF2B5EF4-FFF2-40B4-BE49-F238E27FC236}">
                <a16:creationId xmlns:a16="http://schemas.microsoft.com/office/drawing/2014/main" id="{B0C9A7CA-95DE-4B0C-A89C-F80236110E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1755972" y="7684171"/>
            <a:ext cx="1273048" cy="1273048"/>
          </a:xfrm>
          <a:prstGeom prst="rect">
            <a:avLst/>
          </a:prstGeom>
        </p:spPr>
      </p:pic>
      <p:sp>
        <p:nvSpPr>
          <p:cNvPr id="44" name="TextBox 17">
            <a:extLst>
              <a:ext uri="{FF2B5EF4-FFF2-40B4-BE49-F238E27FC236}">
                <a16:creationId xmlns:a16="http://schemas.microsoft.com/office/drawing/2014/main" id="{2615B854-E600-4ADF-8536-6AAC81D8D05F}"/>
              </a:ext>
            </a:extLst>
          </p:cNvPr>
          <p:cNvSpPr txBox="1"/>
          <p:nvPr/>
        </p:nvSpPr>
        <p:spPr>
          <a:xfrm>
            <a:off x="11929833" y="8008157"/>
            <a:ext cx="925326" cy="615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74"/>
              </a:lnSpc>
            </a:pPr>
            <a:r>
              <a:rPr lang="es-CO" sz="4228" spc="422">
                <a:solidFill>
                  <a:srgbClr val="FFFFFF"/>
                </a:solidFill>
                <a:latin typeface="Aileron Regular Bold"/>
              </a:rPr>
              <a:t>3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CCFD1743-0C0B-4667-AADD-A1CC6F0F4F97}"/>
              </a:ext>
            </a:extLst>
          </p:cNvPr>
          <p:cNvSpPr txBox="1"/>
          <p:nvPr/>
        </p:nvSpPr>
        <p:spPr>
          <a:xfrm>
            <a:off x="13592685" y="7550881"/>
            <a:ext cx="3048000" cy="1720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35"/>
              </a:lnSpc>
            </a:pPr>
            <a:r>
              <a:rPr lang="es-CO" sz="2800">
                <a:solidFill>
                  <a:srgbClr val="1D1D1B"/>
                </a:solidFill>
                <a:latin typeface="Cooper Hewitt"/>
              </a:rPr>
              <a:t>Cantidad de Neuronas</a:t>
            </a:r>
          </a:p>
          <a:p>
            <a:pPr algn="ctr">
              <a:lnSpc>
                <a:spcPts val="3435"/>
              </a:lnSpc>
            </a:pPr>
            <a:r>
              <a:rPr lang="es-CO" sz="2400" i="1">
                <a:solidFill>
                  <a:srgbClr val="1D1D1B"/>
                </a:solidFill>
                <a:latin typeface="Cooper Hewitt"/>
              </a:rPr>
              <a:t>1 – 10</a:t>
            </a:r>
          </a:p>
          <a:p>
            <a:pPr algn="ctr">
              <a:lnSpc>
                <a:spcPts val="3435"/>
              </a:lnSpc>
            </a:pPr>
            <a:r>
              <a:rPr lang="es-CO" sz="2400" i="1">
                <a:solidFill>
                  <a:srgbClr val="1D1D1B"/>
                </a:solidFill>
                <a:latin typeface="Cooper Hewitt"/>
              </a:rPr>
              <a:t>Capa Oculta</a:t>
            </a:r>
          </a:p>
        </p:txBody>
      </p:sp>
    </p:spTree>
    <p:extLst>
      <p:ext uri="{BB962C8B-B14F-4D97-AF65-F5344CB8AC3E}">
        <p14:creationId xmlns:p14="http://schemas.microsoft.com/office/powerpoint/2010/main" val="1533965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7562" y="1181100"/>
            <a:ext cx="6453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Proceso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56419" y="1844053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40" name="TextBox 31">
            <a:extLst>
              <a:ext uri="{FF2B5EF4-FFF2-40B4-BE49-F238E27FC236}">
                <a16:creationId xmlns:a16="http://schemas.microsoft.com/office/drawing/2014/main" id="{1E3F979D-15F8-49DB-83EB-37BC13AF047E}"/>
              </a:ext>
            </a:extLst>
          </p:cNvPr>
          <p:cNvSpPr txBox="1"/>
          <p:nvPr/>
        </p:nvSpPr>
        <p:spPr>
          <a:xfrm>
            <a:off x="4267200" y="2255177"/>
            <a:ext cx="9829800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 dirty="0" err="1">
                <a:solidFill>
                  <a:srgbClr val="22231D"/>
                </a:solidFill>
                <a:latin typeface="Cooper Hewitt"/>
              </a:rPr>
              <a:t>Tuning</a:t>
            </a:r>
            <a:r>
              <a:rPr lang="es-CO" sz="3600" b="1" spc="107" dirty="0">
                <a:solidFill>
                  <a:srgbClr val="22231D"/>
                </a:solidFill>
                <a:latin typeface="Cooper Hewitt"/>
              </a:rPr>
              <a:t> de parámetros de optimizadores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2395225-0B95-4043-9666-00C055311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690" y="3592056"/>
            <a:ext cx="15796825" cy="413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10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1195859" y="62331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Resultados  y Conclusiones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221656" y="6896100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D82204D-C487-415D-B783-4DFBD946D924}"/>
              </a:ext>
            </a:extLst>
          </p:cNvPr>
          <p:cNvSpPr/>
          <p:nvPr/>
        </p:nvSpPr>
        <p:spPr>
          <a:xfrm rot="10800000">
            <a:off x="-4679" y="0"/>
            <a:ext cx="6071023" cy="102870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78B29F3-9FCD-0722-C32C-D0A071636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7707" y="6951189"/>
            <a:ext cx="5064189" cy="21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32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7562" y="1181100"/>
            <a:ext cx="6453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Resultados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56419" y="1844053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FD5A135-F14C-42F5-B6B1-2D8E0DC9B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26"/>
          <a:stretch/>
        </p:blipFill>
        <p:spPr>
          <a:xfrm>
            <a:off x="2655935" y="2862673"/>
            <a:ext cx="6194335" cy="50553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CE6A4C5-18C6-458A-981B-43DB3BA38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5736" y="2862673"/>
            <a:ext cx="6782625" cy="4976318"/>
          </a:xfrm>
          <a:prstGeom prst="rect">
            <a:avLst/>
          </a:prstGeom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B12C41B3-440A-4A1A-8124-42E120D4A6D1}"/>
              </a:ext>
            </a:extLst>
          </p:cNvPr>
          <p:cNvSpPr txBox="1"/>
          <p:nvPr/>
        </p:nvSpPr>
        <p:spPr>
          <a:xfrm>
            <a:off x="11265421" y="8213884"/>
            <a:ext cx="52494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 dirty="0">
                <a:solidFill>
                  <a:srgbClr val="191919"/>
                </a:solidFill>
                <a:latin typeface="Cooper Hewitt"/>
              </a:rPr>
              <a:t>Tiempo de entrenamiento del modelo con base en número de neuronas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3D606A11-59A3-49AD-AD09-42A0C111CB1A}"/>
              </a:ext>
            </a:extLst>
          </p:cNvPr>
          <p:cNvSpPr txBox="1"/>
          <p:nvPr/>
        </p:nvSpPr>
        <p:spPr>
          <a:xfrm>
            <a:off x="1832970" y="8213883"/>
            <a:ext cx="78402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 dirty="0">
                <a:solidFill>
                  <a:srgbClr val="191919"/>
                </a:solidFill>
                <a:latin typeface="Cooper Hewitt"/>
              </a:rPr>
              <a:t>Coeficiente de correlación con base en el número de neuronas para set de validación</a:t>
            </a:r>
          </a:p>
        </p:txBody>
      </p:sp>
      <p:sp>
        <p:nvSpPr>
          <p:cNvPr id="40" name="TextBox 31">
            <a:extLst>
              <a:ext uri="{FF2B5EF4-FFF2-40B4-BE49-F238E27FC236}">
                <a16:creationId xmlns:a16="http://schemas.microsoft.com/office/drawing/2014/main" id="{1E3F979D-15F8-49DB-83EB-37BC13AF047E}"/>
              </a:ext>
            </a:extLst>
          </p:cNvPr>
          <p:cNvSpPr txBox="1"/>
          <p:nvPr/>
        </p:nvSpPr>
        <p:spPr>
          <a:xfrm>
            <a:off x="4388494" y="2010938"/>
            <a:ext cx="9501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 dirty="0">
                <a:solidFill>
                  <a:srgbClr val="22231D"/>
                </a:solidFill>
                <a:latin typeface="Cooper Hewitt"/>
              </a:rPr>
              <a:t>Variación de neuronas en capa de entrada</a:t>
            </a:r>
          </a:p>
        </p:txBody>
      </p:sp>
    </p:spTree>
    <p:extLst>
      <p:ext uri="{BB962C8B-B14F-4D97-AF65-F5344CB8AC3E}">
        <p14:creationId xmlns:p14="http://schemas.microsoft.com/office/powerpoint/2010/main" val="2452811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7562" y="1181100"/>
            <a:ext cx="6453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Resultados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56419" y="1844053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12C41B3-440A-4A1A-8124-42E120D4A6D1}"/>
              </a:ext>
            </a:extLst>
          </p:cNvPr>
          <p:cNvSpPr txBox="1"/>
          <p:nvPr/>
        </p:nvSpPr>
        <p:spPr>
          <a:xfrm>
            <a:off x="12013048" y="8320980"/>
            <a:ext cx="52494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>
                <a:solidFill>
                  <a:srgbClr val="191919"/>
                </a:solidFill>
                <a:latin typeface="Cooper Hewitt"/>
              </a:rPr>
              <a:t>Tiempo de entrenamiento del modelo con base en el optimizador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3D606A11-59A3-49AD-AD09-42A0C111CB1A}"/>
              </a:ext>
            </a:extLst>
          </p:cNvPr>
          <p:cNvSpPr txBox="1"/>
          <p:nvPr/>
        </p:nvSpPr>
        <p:spPr>
          <a:xfrm>
            <a:off x="2541089" y="8366373"/>
            <a:ext cx="78402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 dirty="0">
                <a:solidFill>
                  <a:srgbClr val="191919"/>
                </a:solidFill>
                <a:latin typeface="Cooper Hewitt"/>
              </a:rPr>
              <a:t>Coeficiente de correlación con base en el optimizador para set de validación</a:t>
            </a:r>
          </a:p>
        </p:txBody>
      </p:sp>
      <p:sp>
        <p:nvSpPr>
          <p:cNvPr id="40" name="TextBox 31">
            <a:extLst>
              <a:ext uri="{FF2B5EF4-FFF2-40B4-BE49-F238E27FC236}">
                <a16:creationId xmlns:a16="http://schemas.microsoft.com/office/drawing/2014/main" id="{1E3F979D-15F8-49DB-83EB-37BC13AF047E}"/>
              </a:ext>
            </a:extLst>
          </p:cNvPr>
          <p:cNvSpPr txBox="1"/>
          <p:nvPr/>
        </p:nvSpPr>
        <p:spPr>
          <a:xfrm>
            <a:off x="4488425" y="2023846"/>
            <a:ext cx="9829800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 dirty="0">
                <a:solidFill>
                  <a:srgbClr val="22231D"/>
                </a:solidFill>
                <a:latin typeface="Cooper Hewitt"/>
              </a:rPr>
              <a:t>Variación de optimizadores</a:t>
            </a:r>
          </a:p>
        </p:txBody>
      </p:sp>
      <p:pic>
        <p:nvPicPr>
          <p:cNvPr id="12" name="Imagen 11" descr="Chart, scatter chart&#10;&#10;Description automatically generated">
            <a:extLst>
              <a:ext uri="{FF2B5EF4-FFF2-40B4-BE49-F238E27FC236}">
                <a16:creationId xmlns:a16="http://schemas.microsoft.com/office/drawing/2014/main" id="{2B115248-9444-4465-9F6D-EC41646973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4080" y="2977463"/>
            <a:ext cx="6007509" cy="499038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EB4F890-1138-42E9-9D75-92C2B669EA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787" y="2875581"/>
            <a:ext cx="6007510" cy="506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997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7562" y="1181100"/>
            <a:ext cx="6453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Resultados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56419" y="1844053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12C41B3-440A-4A1A-8124-42E120D4A6D1}"/>
              </a:ext>
            </a:extLst>
          </p:cNvPr>
          <p:cNvSpPr txBox="1"/>
          <p:nvPr/>
        </p:nvSpPr>
        <p:spPr>
          <a:xfrm>
            <a:off x="11688583" y="8094176"/>
            <a:ext cx="52494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 dirty="0">
                <a:solidFill>
                  <a:srgbClr val="191919"/>
                </a:solidFill>
                <a:latin typeface="Cooper Hewitt"/>
              </a:rPr>
              <a:t>Tiempo de entrenamiento del modelo con base a la cantidad de neuronas en la capa oculta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3D606A11-59A3-49AD-AD09-42A0C111CB1A}"/>
              </a:ext>
            </a:extLst>
          </p:cNvPr>
          <p:cNvSpPr txBox="1"/>
          <p:nvPr/>
        </p:nvSpPr>
        <p:spPr>
          <a:xfrm>
            <a:off x="1902542" y="8484713"/>
            <a:ext cx="78402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spc="42" dirty="0">
                <a:solidFill>
                  <a:srgbClr val="191919"/>
                </a:solidFill>
                <a:latin typeface="Cooper Hewitt"/>
              </a:rPr>
              <a:t>Coeficiente de correlación con base al número de neuronas en capa oculta </a:t>
            </a:r>
          </a:p>
        </p:txBody>
      </p:sp>
      <p:sp>
        <p:nvSpPr>
          <p:cNvPr id="40" name="TextBox 31">
            <a:extLst>
              <a:ext uri="{FF2B5EF4-FFF2-40B4-BE49-F238E27FC236}">
                <a16:creationId xmlns:a16="http://schemas.microsoft.com/office/drawing/2014/main" id="{1E3F979D-15F8-49DB-83EB-37BC13AF047E}"/>
              </a:ext>
            </a:extLst>
          </p:cNvPr>
          <p:cNvSpPr txBox="1"/>
          <p:nvPr/>
        </p:nvSpPr>
        <p:spPr>
          <a:xfrm>
            <a:off x="4267200" y="2255177"/>
            <a:ext cx="9501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Variación de neuronas en capa oculta</a:t>
            </a:r>
          </a:p>
        </p:txBody>
      </p:sp>
      <p:pic>
        <p:nvPicPr>
          <p:cNvPr id="15" name="Imagen 1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67965124-A881-456B-BD88-1E81278E2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732" y="3246202"/>
            <a:ext cx="5848314" cy="4779503"/>
          </a:xfrm>
          <a:prstGeom prst="rect">
            <a:avLst/>
          </a:prstGeom>
        </p:spPr>
      </p:pic>
      <p:pic>
        <p:nvPicPr>
          <p:cNvPr id="17" name="Imagen 16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EA8C84DE-CBD3-478A-AF66-7F153A859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689" y="3277346"/>
            <a:ext cx="5854971" cy="502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09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1E7913B-163B-4145-98AD-9D7FE8D7D30D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extBox 2"/>
          <p:cNvSpPr txBox="1"/>
          <p:nvPr/>
        </p:nvSpPr>
        <p:spPr>
          <a:xfrm>
            <a:off x="3568338" y="8228565"/>
            <a:ext cx="11162800" cy="662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 spc="107">
                <a:solidFill>
                  <a:srgbClr val="1D1D1B"/>
                </a:solidFill>
                <a:latin typeface="Cooper Hewitt"/>
              </a:rPr>
              <a:t>CONTENIDO</a:t>
            </a: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52943" y="-185770"/>
            <a:ext cx="9757001" cy="3381440"/>
            <a:chOff x="0" y="0"/>
            <a:chExt cx="1172650" cy="406400"/>
          </a:xfrm>
        </p:grpSpPr>
        <p:sp>
          <p:nvSpPr>
            <p:cNvPr id="4" name="Freeform 4"/>
            <p:cNvSpPr/>
            <p:nvPr/>
          </p:nvSpPr>
          <p:spPr>
            <a:xfrm>
              <a:off x="17780" y="22860"/>
              <a:ext cx="1147250" cy="360680"/>
            </a:xfrm>
            <a:custGeom>
              <a:avLst/>
              <a:gdLst/>
              <a:ahLst/>
              <a:cxnLst/>
              <a:rect l="l" t="t" r="r" b="b"/>
              <a:pathLst>
                <a:path w="1147250" h="360680">
                  <a:moveTo>
                    <a:pt x="1147250" y="180340"/>
                  </a:moveTo>
                  <a:cubicBezTo>
                    <a:pt x="1147250" y="81280"/>
                    <a:pt x="1067240" y="0"/>
                    <a:pt x="966910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966910" y="360680"/>
                  </a:lnTo>
                  <a:cubicBezTo>
                    <a:pt x="1065970" y="360680"/>
                    <a:pt x="1147250" y="279400"/>
                    <a:pt x="1147250" y="180340"/>
                  </a:cubicBezTo>
                  <a:close/>
                </a:path>
              </a:pathLst>
            </a:custGeom>
            <a:solidFill>
              <a:srgbClr val="2C92D5">
                <a:alpha val="94902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-2269188" y="-471520"/>
            <a:ext cx="9185501" cy="3381440"/>
            <a:chOff x="0" y="0"/>
            <a:chExt cx="1103964" cy="406400"/>
          </a:xfrm>
        </p:grpSpPr>
        <p:sp>
          <p:nvSpPr>
            <p:cNvPr id="6" name="Freeform 6"/>
            <p:cNvSpPr/>
            <p:nvPr/>
          </p:nvSpPr>
          <p:spPr>
            <a:xfrm>
              <a:off x="17780" y="22860"/>
              <a:ext cx="1078564" cy="360680"/>
            </a:xfrm>
            <a:custGeom>
              <a:avLst/>
              <a:gdLst/>
              <a:ahLst/>
              <a:cxnLst/>
              <a:rect l="l" t="t" r="r" b="b"/>
              <a:pathLst>
                <a:path w="1078564" h="360680">
                  <a:moveTo>
                    <a:pt x="1078564" y="180340"/>
                  </a:moveTo>
                  <a:cubicBezTo>
                    <a:pt x="1078564" y="81280"/>
                    <a:pt x="998554" y="0"/>
                    <a:pt x="898224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898224" y="360680"/>
                  </a:lnTo>
                  <a:cubicBezTo>
                    <a:pt x="997284" y="360680"/>
                    <a:pt x="1078564" y="279400"/>
                    <a:pt x="1078564" y="18034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</p:grpSp>
      <p:grpSp>
        <p:nvGrpSpPr>
          <p:cNvPr id="7" name="Group 7"/>
          <p:cNvGrpSpPr/>
          <p:nvPr/>
        </p:nvGrpSpPr>
        <p:grpSpPr>
          <a:xfrm rot="-5400000">
            <a:off x="3975074" y="99980"/>
            <a:ext cx="10328501" cy="3381440"/>
            <a:chOff x="0" y="0"/>
            <a:chExt cx="1241336" cy="406400"/>
          </a:xfrm>
        </p:grpSpPr>
        <p:sp>
          <p:nvSpPr>
            <p:cNvPr id="8" name="Freeform 8"/>
            <p:cNvSpPr/>
            <p:nvPr/>
          </p:nvSpPr>
          <p:spPr>
            <a:xfrm>
              <a:off x="17780" y="22860"/>
              <a:ext cx="1215936" cy="360680"/>
            </a:xfrm>
            <a:custGeom>
              <a:avLst/>
              <a:gdLst/>
              <a:ahLst/>
              <a:cxnLst/>
              <a:rect l="l" t="t" r="r" b="b"/>
              <a:pathLst>
                <a:path w="1215936" h="360680">
                  <a:moveTo>
                    <a:pt x="1215936" y="180340"/>
                  </a:moveTo>
                  <a:cubicBezTo>
                    <a:pt x="1215936" y="81280"/>
                    <a:pt x="1135926" y="0"/>
                    <a:pt x="1035596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1035596" y="360680"/>
                  </a:lnTo>
                  <a:cubicBezTo>
                    <a:pt x="1134656" y="360680"/>
                    <a:pt x="1215936" y="279400"/>
                    <a:pt x="1215936" y="180340"/>
                  </a:cubicBezTo>
                  <a:close/>
                </a:path>
              </a:pathLst>
            </a:custGeom>
            <a:solidFill>
              <a:srgbClr val="37C9EF">
                <a:alpha val="89804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-5400000">
            <a:off x="7097206" y="385730"/>
            <a:ext cx="10900001" cy="3381440"/>
            <a:chOff x="0" y="0"/>
            <a:chExt cx="1310022" cy="406400"/>
          </a:xfrm>
        </p:grpSpPr>
        <p:sp>
          <p:nvSpPr>
            <p:cNvPr id="10" name="Freeform 10"/>
            <p:cNvSpPr/>
            <p:nvPr/>
          </p:nvSpPr>
          <p:spPr>
            <a:xfrm>
              <a:off x="17780" y="22860"/>
              <a:ext cx="1284622" cy="360680"/>
            </a:xfrm>
            <a:custGeom>
              <a:avLst/>
              <a:gdLst/>
              <a:ahLst/>
              <a:cxnLst/>
              <a:rect l="l" t="t" r="r" b="b"/>
              <a:pathLst>
                <a:path w="1284622" h="360680">
                  <a:moveTo>
                    <a:pt x="1284622" y="180340"/>
                  </a:moveTo>
                  <a:cubicBezTo>
                    <a:pt x="1284622" y="81280"/>
                    <a:pt x="1204612" y="0"/>
                    <a:pt x="1104282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1104282" y="360680"/>
                  </a:lnTo>
                  <a:cubicBezTo>
                    <a:pt x="1203342" y="360680"/>
                    <a:pt x="1284622" y="279400"/>
                    <a:pt x="1284622" y="180340"/>
                  </a:cubicBezTo>
                  <a:close/>
                </a:path>
              </a:pathLst>
            </a:custGeom>
            <a:solidFill>
              <a:srgbClr val="3EDAD8">
                <a:alpha val="84706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-5400000">
            <a:off x="10254369" y="636447"/>
            <a:ext cx="11401436" cy="3381440"/>
            <a:chOff x="0" y="0"/>
            <a:chExt cx="1370287" cy="406400"/>
          </a:xfrm>
        </p:grpSpPr>
        <p:sp>
          <p:nvSpPr>
            <p:cNvPr id="12" name="Freeform 12"/>
            <p:cNvSpPr/>
            <p:nvPr/>
          </p:nvSpPr>
          <p:spPr>
            <a:xfrm>
              <a:off x="17780" y="22860"/>
              <a:ext cx="1344887" cy="360680"/>
            </a:xfrm>
            <a:custGeom>
              <a:avLst/>
              <a:gdLst/>
              <a:ahLst/>
              <a:cxnLst/>
              <a:rect l="l" t="t" r="r" b="b"/>
              <a:pathLst>
                <a:path w="1344887" h="360680">
                  <a:moveTo>
                    <a:pt x="1344887" y="180340"/>
                  </a:moveTo>
                  <a:cubicBezTo>
                    <a:pt x="1344887" y="81280"/>
                    <a:pt x="1264877" y="0"/>
                    <a:pt x="1164547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1164547" y="360680"/>
                  </a:lnTo>
                  <a:cubicBezTo>
                    <a:pt x="1263607" y="360680"/>
                    <a:pt x="1344887" y="279400"/>
                    <a:pt x="1344887" y="180340"/>
                  </a:cubicBezTo>
                  <a:close/>
                </a:path>
              </a:pathLst>
            </a:custGeom>
            <a:solidFill>
              <a:srgbClr val="67C6C5">
                <a:alpha val="8000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646986" y="318980"/>
            <a:ext cx="1800440" cy="180044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921711" y="409468"/>
            <a:ext cx="1619465" cy="1619465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>
            <a:off x="552450" y="-64022"/>
            <a:ext cx="287153" cy="5167763"/>
            <a:chOff x="0" y="0"/>
            <a:chExt cx="223510" cy="402241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23510" cy="4022416"/>
            </a:xfrm>
            <a:custGeom>
              <a:avLst/>
              <a:gdLst/>
              <a:ahLst/>
              <a:cxnLst/>
              <a:rect l="l" t="t" r="r" b="b"/>
              <a:pathLst>
                <a:path w="223510" h="4022416">
                  <a:moveTo>
                    <a:pt x="0" y="0"/>
                  </a:moveTo>
                  <a:lnTo>
                    <a:pt x="223510" y="0"/>
                  </a:lnTo>
                  <a:lnTo>
                    <a:pt x="223510" y="4022416"/>
                  </a:lnTo>
                  <a:lnTo>
                    <a:pt x="0" y="402241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985416" y="2859584"/>
            <a:ext cx="2616395" cy="1282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2099" spc="210">
                <a:solidFill>
                  <a:srgbClr val="FFFFFF"/>
                </a:solidFill>
                <a:latin typeface="Cooper Hewitt"/>
              </a:rPr>
              <a:t>Motivaci</a:t>
            </a:r>
            <a:r>
              <a:rPr lang="es-CO" sz="2099" spc="210">
                <a:solidFill>
                  <a:srgbClr val="FFFFFF"/>
                </a:solidFill>
                <a:latin typeface="Cooper Hewitt"/>
              </a:rPr>
              <a:t>ón y contextualización</a:t>
            </a:r>
            <a:endParaRPr lang="en-US" sz="2099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19"/>
              </a:lnSpc>
            </a:pPr>
            <a:endParaRPr lang="en-US" sz="2099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20"/>
              </a:lnSpc>
            </a:pPr>
            <a:r>
              <a:rPr lang="en-US" sz="2100" spc="209">
                <a:solidFill>
                  <a:srgbClr val="FFFFFF"/>
                </a:solidFill>
                <a:latin typeface="Cooper Hewitt"/>
              </a:rPr>
              <a:t>3 - 4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501756" y="2859584"/>
            <a:ext cx="2459375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2099" spc="210">
                <a:solidFill>
                  <a:srgbClr val="FFFFFF"/>
                </a:solidFill>
                <a:latin typeface="Cooper Hewitt"/>
              </a:rPr>
              <a:t>Estado del arte</a:t>
            </a:r>
          </a:p>
          <a:p>
            <a:pPr algn="ctr">
              <a:lnSpc>
                <a:spcPts val="2519"/>
              </a:lnSpc>
            </a:pPr>
            <a:endParaRPr lang="en-US" sz="2099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20"/>
              </a:lnSpc>
            </a:pPr>
            <a:r>
              <a:rPr lang="en-US" sz="2100" spc="209">
                <a:solidFill>
                  <a:srgbClr val="FFFFFF"/>
                </a:solidFill>
                <a:latin typeface="Cooper Hewitt"/>
              </a:rPr>
              <a:t>6 - 12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909637" y="2862033"/>
            <a:ext cx="2459375" cy="1603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2050" spc="210">
                <a:solidFill>
                  <a:srgbClr val="FFFFFF"/>
                </a:solidFill>
                <a:latin typeface="Cooper Hewitt"/>
              </a:rPr>
              <a:t>Bases de </a:t>
            </a:r>
            <a:r>
              <a:rPr lang="en-US" sz="2050" spc="210" err="1">
                <a:solidFill>
                  <a:srgbClr val="FFFFFF"/>
                </a:solidFill>
                <a:latin typeface="Cooper Hewitt"/>
              </a:rPr>
              <a:t>datos</a:t>
            </a:r>
            <a:r>
              <a:rPr lang="en-US" sz="2050" spc="210">
                <a:solidFill>
                  <a:srgbClr val="FFFFFF"/>
                </a:solidFill>
                <a:latin typeface="Cooper Hewitt"/>
              </a:rPr>
              <a:t> para </a:t>
            </a:r>
            <a:r>
              <a:rPr lang="en-US" sz="2050" spc="210" err="1">
                <a:solidFill>
                  <a:srgbClr val="FFFFFF"/>
                </a:solidFill>
                <a:latin typeface="Cooper Hewitt"/>
              </a:rPr>
              <a:t>investigación</a:t>
            </a:r>
            <a:endParaRPr lang="en-US" sz="2050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19"/>
              </a:lnSpc>
            </a:pPr>
            <a:endParaRPr lang="en-US" sz="2099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20"/>
              </a:lnSpc>
            </a:pPr>
            <a:r>
              <a:rPr lang="en-US" sz="2100" spc="209">
                <a:solidFill>
                  <a:srgbClr val="FFFFFF"/>
                </a:solidFill>
                <a:latin typeface="Cooper Hewitt"/>
              </a:rPr>
              <a:t>14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317519" y="2862033"/>
            <a:ext cx="2459375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2050" spc="210" dirty="0" err="1">
                <a:solidFill>
                  <a:srgbClr val="FFFFFF"/>
                </a:solidFill>
                <a:latin typeface="Cooper Hewitt"/>
              </a:rPr>
              <a:t>Solución</a:t>
            </a:r>
            <a:r>
              <a:rPr lang="en-US" sz="2050" spc="210" dirty="0">
                <a:solidFill>
                  <a:srgbClr val="FFFFFF"/>
                </a:solidFill>
                <a:latin typeface="Cooper Hewitt"/>
              </a:rPr>
              <a:t> al </a:t>
            </a:r>
            <a:r>
              <a:rPr lang="en-US" sz="2050" spc="210" dirty="0" err="1">
                <a:solidFill>
                  <a:srgbClr val="FFFFFF"/>
                </a:solidFill>
                <a:latin typeface="Cooper Hewitt"/>
              </a:rPr>
              <a:t>problema</a:t>
            </a:r>
            <a:endParaRPr lang="en-US" sz="2050" spc="210" dirty="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19"/>
              </a:lnSpc>
            </a:pPr>
            <a:endParaRPr lang="en-US" sz="2099" spc="210" dirty="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20"/>
              </a:lnSpc>
            </a:pPr>
            <a:r>
              <a:rPr lang="en-US" sz="2100" spc="209" dirty="0">
                <a:solidFill>
                  <a:srgbClr val="FFFFFF"/>
                </a:solidFill>
                <a:latin typeface="Cooper Hewitt"/>
              </a:rPr>
              <a:t>15 - 16</a:t>
            </a:r>
            <a:endParaRPr lang="en-US" sz="2100" spc="209" dirty="0">
              <a:solidFill>
                <a:srgbClr val="FFFFFF"/>
              </a:solidFill>
              <a:latin typeface="Cooper Hewitt"/>
              <a:ea typeface="Cooper Hewitt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552846" y="2592434"/>
            <a:ext cx="2825135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2050" spc="210" err="1">
                <a:solidFill>
                  <a:srgbClr val="FFFFFF"/>
                </a:solidFill>
                <a:latin typeface="Cooper Hewitt"/>
              </a:rPr>
              <a:t>Resultados</a:t>
            </a:r>
            <a:r>
              <a:rPr lang="en-US" sz="2050" spc="210">
                <a:solidFill>
                  <a:srgbClr val="FFFFFF"/>
                </a:solidFill>
                <a:latin typeface="Cooper Hewitt"/>
              </a:rPr>
              <a:t> y </a:t>
            </a:r>
            <a:r>
              <a:rPr lang="en-US" sz="2050" spc="210" err="1">
                <a:solidFill>
                  <a:srgbClr val="FFFFFF"/>
                </a:solidFill>
                <a:latin typeface="Cooper Hewitt"/>
              </a:rPr>
              <a:t>conclusiones</a:t>
            </a:r>
            <a:endParaRPr lang="en-US" sz="2050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19"/>
              </a:lnSpc>
            </a:pPr>
            <a:endParaRPr lang="en-US" sz="2099" spc="210">
              <a:solidFill>
                <a:srgbClr val="FFFFFF"/>
              </a:solidFill>
              <a:latin typeface="Cooper Hewitt"/>
            </a:endParaRPr>
          </a:p>
          <a:p>
            <a:pPr algn="ctr">
              <a:lnSpc>
                <a:spcPts val="2520"/>
              </a:lnSpc>
            </a:pPr>
            <a:r>
              <a:rPr lang="en-US" sz="2100" spc="209">
                <a:solidFill>
                  <a:srgbClr val="FFFFFF"/>
                </a:solidFill>
                <a:latin typeface="Cooper Hewitt"/>
              </a:rPr>
              <a:t>17 - 22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805238" y="-330722"/>
            <a:ext cx="439553" cy="5167763"/>
            <a:chOff x="0" y="0"/>
            <a:chExt cx="342133" cy="402241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342133" cy="4022416"/>
            </a:xfrm>
            <a:custGeom>
              <a:avLst/>
              <a:gdLst/>
              <a:ahLst/>
              <a:cxnLst/>
              <a:rect l="l" t="t" r="r" b="b"/>
              <a:pathLst>
                <a:path w="342133" h="4022416">
                  <a:moveTo>
                    <a:pt x="0" y="0"/>
                  </a:moveTo>
                  <a:lnTo>
                    <a:pt x="342133" y="0"/>
                  </a:lnTo>
                  <a:lnTo>
                    <a:pt x="342133" y="4022416"/>
                  </a:lnTo>
                  <a:lnTo>
                    <a:pt x="0" y="402241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7211912" y="-197372"/>
            <a:ext cx="439553" cy="5629725"/>
            <a:chOff x="0" y="0"/>
            <a:chExt cx="342133" cy="438199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42133" cy="4381993"/>
            </a:xfrm>
            <a:custGeom>
              <a:avLst/>
              <a:gdLst/>
              <a:ahLst/>
              <a:cxnLst/>
              <a:rect l="l" t="t" r="r" b="b"/>
              <a:pathLst>
                <a:path w="342133" h="4381993">
                  <a:moveTo>
                    <a:pt x="0" y="0"/>
                  </a:moveTo>
                  <a:lnTo>
                    <a:pt x="342133" y="0"/>
                  </a:lnTo>
                  <a:lnTo>
                    <a:pt x="342133" y="4381993"/>
                  </a:lnTo>
                  <a:lnTo>
                    <a:pt x="0" y="43819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0633707" y="-27095"/>
            <a:ext cx="445903" cy="6217788"/>
            <a:chOff x="0" y="0"/>
            <a:chExt cx="347076" cy="483972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347076" cy="4839721"/>
            </a:xfrm>
            <a:custGeom>
              <a:avLst/>
              <a:gdLst/>
              <a:ahLst/>
              <a:cxnLst/>
              <a:rect l="l" t="t" r="r" b="b"/>
              <a:pathLst>
                <a:path w="347076" h="4839721">
                  <a:moveTo>
                    <a:pt x="0" y="0"/>
                  </a:moveTo>
                  <a:lnTo>
                    <a:pt x="347076" y="0"/>
                  </a:lnTo>
                  <a:lnTo>
                    <a:pt x="347076" y="4839721"/>
                  </a:lnTo>
                  <a:lnTo>
                    <a:pt x="0" y="483972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4018150" y="-197372"/>
            <a:ext cx="449078" cy="6736242"/>
            <a:chOff x="0" y="0"/>
            <a:chExt cx="349547" cy="5243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49547" cy="5243269"/>
            </a:xfrm>
            <a:custGeom>
              <a:avLst/>
              <a:gdLst/>
              <a:ahLst/>
              <a:cxnLst/>
              <a:rect l="l" t="t" r="r" b="b"/>
              <a:pathLst>
                <a:path w="349547" h="5243269">
                  <a:moveTo>
                    <a:pt x="0" y="0"/>
                  </a:moveTo>
                  <a:lnTo>
                    <a:pt x="349547" y="0"/>
                  </a:lnTo>
                  <a:lnTo>
                    <a:pt x="349547" y="5243269"/>
                  </a:lnTo>
                  <a:lnTo>
                    <a:pt x="0" y="524326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7430793" y="-441861"/>
            <a:ext cx="430028" cy="7225221"/>
            <a:chOff x="0" y="0"/>
            <a:chExt cx="334719" cy="562387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34719" cy="5623874"/>
            </a:xfrm>
            <a:custGeom>
              <a:avLst/>
              <a:gdLst/>
              <a:ahLst/>
              <a:cxnLst/>
              <a:rect l="l" t="t" r="r" b="b"/>
              <a:pathLst>
                <a:path w="334719" h="5623874">
                  <a:moveTo>
                    <a:pt x="0" y="0"/>
                  </a:moveTo>
                  <a:lnTo>
                    <a:pt x="334719" y="0"/>
                  </a:lnTo>
                  <a:lnTo>
                    <a:pt x="334719" y="5623874"/>
                  </a:lnTo>
                  <a:lnTo>
                    <a:pt x="0" y="5623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403411" y="483286"/>
            <a:ext cx="1471827" cy="1471827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5256083" y="520196"/>
            <a:ext cx="1398008" cy="1398008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665742" y="557105"/>
            <a:ext cx="1324190" cy="1324190"/>
          </a:xfrm>
          <a:prstGeom prst="rect">
            <a:avLst/>
          </a:prstGeom>
        </p:spPr>
      </p:pic>
      <p:sp>
        <p:nvSpPr>
          <p:cNvPr id="37" name="TextBox 10">
            <a:extLst>
              <a:ext uri="{FF2B5EF4-FFF2-40B4-BE49-F238E27FC236}">
                <a16:creationId xmlns:a16="http://schemas.microsoft.com/office/drawing/2014/main" id="{C43B454A-FBCB-4250-B822-CF20057E3413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7562" y="1181100"/>
            <a:ext cx="6453659" cy="579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Resumen de Resultados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56419" y="1844053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9A2FC7-8ED3-4930-A826-CE7811DF4C69}"/>
              </a:ext>
            </a:extLst>
          </p:cNvPr>
          <p:cNvSpPr txBox="1"/>
          <p:nvPr/>
        </p:nvSpPr>
        <p:spPr>
          <a:xfrm>
            <a:off x="1256419" y="2552700"/>
            <a:ext cx="9328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Cantidad de neuronas   =           Tiempo de ejecución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8C0F9B-601B-463B-8ED4-F86BF6EB6EC5}"/>
              </a:ext>
            </a:extLst>
          </p:cNvPr>
          <p:cNvSpPr txBox="1"/>
          <p:nvPr/>
        </p:nvSpPr>
        <p:spPr>
          <a:xfrm>
            <a:off x="1256419" y="3833961"/>
            <a:ext cx="110959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Cantidad de neuronas   =           Error cuadrático medio (RMSE)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2525D9-5670-4E7A-BE87-BE84E7FD846B}"/>
              </a:ext>
            </a:extLst>
          </p:cNvPr>
          <p:cNvSpPr txBox="1"/>
          <p:nvPr/>
        </p:nvSpPr>
        <p:spPr>
          <a:xfrm>
            <a:off x="1256419" y="5115222"/>
            <a:ext cx="10869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Cantidad de neuronas   =           Coeficiente de correlación (R2)</a:t>
            </a:r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D898193C-C51D-4C33-BC9C-80650E6B90C7}"/>
              </a:ext>
            </a:extLst>
          </p:cNvPr>
          <p:cNvSpPr/>
          <p:nvPr/>
        </p:nvSpPr>
        <p:spPr>
          <a:xfrm>
            <a:off x="771787" y="2224941"/>
            <a:ext cx="484632" cy="978408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Arrow: Up 12">
            <a:extLst>
              <a:ext uri="{FF2B5EF4-FFF2-40B4-BE49-F238E27FC236}">
                <a16:creationId xmlns:a16="http://schemas.microsoft.com/office/drawing/2014/main" id="{E3506840-F144-4741-9BD8-2F891D1F87F4}"/>
              </a:ext>
            </a:extLst>
          </p:cNvPr>
          <p:cNvSpPr/>
          <p:nvPr/>
        </p:nvSpPr>
        <p:spPr>
          <a:xfrm>
            <a:off x="5801022" y="2307993"/>
            <a:ext cx="484632" cy="978408"/>
          </a:xfrm>
          <a:prstGeom prst="up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208ABCD0-FBFA-4F0A-9DFB-6A2947ACF7F8}"/>
              </a:ext>
            </a:extLst>
          </p:cNvPr>
          <p:cNvSpPr/>
          <p:nvPr/>
        </p:nvSpPr>
        <p:spPr>
          <a:xfrm>
            <a:off x="783066" y="3556712"/>
            <a:ext cx="484632" cy="978408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C323AF0A-6B12-4188-B4A0-40F10E6688BE}"/>
              </a:ext>
            </a:extLst>
          </p:cNvPr>
          <p:cNvSpPr/>
          <p:nvPr/>
        </p:nvSpPr>
        <p:spPr>
          <a:xfrm>
            <a:off x="783066" y="4888483"/>
            <a:ext cx="484632" cy="978408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Arrow: Up 15">
            <a:extLst>
              <a:ext uri="{FF2B5EF4-FFF2-40B4-BE49-F238E27FC236}">
                <a16:creationId xmlns:a16="http://schemas.microsoft.com/office/drawing/2014/main" id="{55F474E7-6E1C-4625-8FE5-5AC1CF5BAD21}"/>
              </a:ext>
            </a:extLst>
          </p:cNvPr>
          <p:cNvSpPr/>
          <p:nvPr/>
        </p:nvSpPr>
        <p:spPr>
          <a:xfrm>
            <a:off x="5801022" y="4888483"/>
            <a:ext cx="484632" cy="978408"/>
          </a:xfrm>
          <a:prstGeom prst="up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E96EBDD7-2CC2-437F-B846-CA192733E7B9}"/>
              </a:ext>
            </a:extLst>
          </p:cNvPr>
          <p:cNvSpPr/>
          <p:nvPr/>
        </p:nvSpPr>
        <p:spPr>
          <a:xfrm rot="10800000">
            <a:off x="5801022" y="3620024"/>
            <a:ext cx="484632" cy="978408"/>
          </a:xfrm>
          <a:prstGeom prst="up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Imagen 1253025685">
            <a:extLst>
              <a:ext uri="{FF2B5EF4-FFF2-40B4-BE49-F238E27FC236}">
                <a16:creationId xmlns:a16="http://schemas.microsoft.com/office/drawing/2014/main" id="{F170EC85-A9F9-4D8F-A6B4-6299D99E9A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998" y="524582"/>
            <a:ext cx="3287093" cy="2752685"/>
          </a:xfrm>
          <a:prstGeom prst="rect">
            <a:avLst/>
          </a:prstGeom>
        </p:spPr>
      </p:pic>
      <p:pic>
        <p:nvPicPr>
          <p:cNvPr id="20" name="Imagen 647507422">
            <a:extLst>
              <a:ext uri="{FF2B5EF4-FFF2-40B4-BE49-F238E27FC236}">
                <a16:creationId xmlns:a16="http://schemas.microsoft.com/office/drawing/2014/main" id="{A49A480E-6EE0-41DC-A5E2-BFDAF0D972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9335" y="1943100"/>
            <a:ext cx="2955371" cy="2505794"/>
          </a:xfrm>
          <a:prstGeom prst="rect">
            <a:avLst/>
          </a:prstGeom>
        </p:spPr>
      </p:pic>
      <p:pic>
        <p:nvPicPr>
          <p:cNvPr id="21" name="Imagen 1475286541">
            <a:extLst>
              <a:ext uri="{FF2B5EF4-FFF2-40B4-BE49-F238E27FC236}">
                <a16:creationId xmlns:a16="http://schemas.microsoft.com/office/drawing/2014/main" id="{91B63BDB-6FE9-45A8-9D13-FE4E92073D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6028" y="4457700"/>
            <a:ext cx="2955372" cy="248043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B90D9A-6966-4246-AC4F-9F6840786D71}"/>
              </a:ext>
            </a:extLst>
          </p:cNvPr>
          <p:cNvCxnSpPr/>
          <p:nvPr/>
        </p:nvCxnSpPr>
        <p:spPr>
          <a:xfrm flipV="1">
            <a:off x="10058400" y="723900"/>
            <a:ext cx="4530935" cy="15840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4A10B9-7005-4297-84FC-D722895F99B1}"/>
              </a:ext>
            </a:extLst>
          </p:cNvPr>
          <p:cNvCxnSpPr>
            <a:cxnSpLocks/>
          </p:cNvCxnSpPr>
          <p:nvPr/>
        </p:nvCxnSpPr>
        <p:spPr>
          <a:xfrm flipV="1">
            <a:off x="12002348" y="5588160"/>
            <a:ext cx="3161452" cy="1508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CD04811-8C69-4AF3-BA25-29B627A73E38}"/>
              </a:ext>
            </a:extLst>
          </p:cNvPr>
          <p:cNvCxnSpPr>
            <a:cxnSpLocks/>
          </p:cNvCxnSpPr>
          <p:nvPr/>
        </p:nvCxnSpPr>
        <p:spPr>
          <a:xfrm>
            <a:off x="14173200" y="2507311"/>
            <a:ext cx="3733800" cy="1326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C9B8EAD-525A-4F65-A932-AA2A46C3963C}"/>
              </a:ext>
            </a:extLst>
          </p:cNvPr>
          <p:cNvSpPr txBox="1"/>
          <p:nvPr/>
        </p:nvSpPr>
        <p:spPr>
          <a:xfrm>
            <a:off x="8231457" y="6533927"/>
            <a:ext cx="36538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>
                <a:latin typeface="Cooper Hewitt" panose="020B0604020202020204" charset="0"/>
                <a:ea typeface="Cooper Hewitt" panose="020B0604020202020204" charset="0"/>
              </a:rPr>
              <a:t>Optimizadores recomendados: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 </a:t>
            </a:r>
            <a:r>
              <a:rPr lang="es-CO" sz="3200" err="1">
                <a:latin typeface="Cooper Hewitt" panose="020B0604020202020204" charset="0"/>
                <a:ea typeface="Cooper Hewitt" panose="020B0604020202020204" charset="0"/>
              </a:rPr>
              <a:t>Adagrad</a:t>
            </a:r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>
                <a:latin typeface="Cooper Hewitt" panose="020B0604020202020204" charset="0"/>
                <a:ea typeface="Cooper Hewitt" panose="020B0604020202020204" charset="0"/>
              </a:rPr>
              <a:t>Adam 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err="1">
                <a:latin typeface="Cooper Hewitt" panose="020B0604020202020204" charset="0"/>
                <a:ea typeface="Cooper Hewitt" panose="020B0604020202020204" charset="0"/>
              </a:rPr>
              <a:t>Adamax</a:t>
            </a:r>
            <a:endParaRPr lang="es-CO" sz="3200">
              <a:latin typeface="Cooper Hewitt" panose="020B0604020202020204" charset="0"/>
              <a:ea typeface="Cooper Hewitt" panose="020B0604020202020204" charset="0"/>
            </a:endParaRPr>
          </a:p>
        </p:txBody>
      </p:sp>
      <p:pic>
        <p:nvPicPr>
          <p:cNvPr id="32" name="Imagen 16455120">
            <a:extLst>
              <a:ext uri="{FF2B5EF4-FFF2-40B4-BE49-F238E27FC236}">
                <a16:creationId xmlns:a16="http://schemas.microsoft.com/office/drawing/2014/main" id="{62F48EA9-5A35-46FE-BA7A-FD1C7822C2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18" y="6561995"/>
            <a:ext cx="2914840" cy="2478799"/>
          </a:xfrm>
          <a:prstGeom prst="rect">
            <a:avLst/>
          </a:prstGeom>
        </p:spPr>
      </p:pic>
      <p:pic>
        <p:nvPicPr>
          <p:cNvPr id="34" name="Imagen 1937651788">
            <a:extLst>
              <a:ext uri="{FF2B5EF4-FFF2-40B4-BE49-F238E27FC236}">
                <a16:creationId xmlns:a16="http://schemas.microsoft.com/office/drawing/2014/main" id="{41DD9D7F-4597-4B88-91AC-F3B6750FCD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991" y="6535585"/>
            <a:ext cx="3078438" cy="2597365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356C60DE-5DDA-4210-A4F3-D346AB04E0EC}"/>
              </a:ext>
            </a:extLst>
          </p:cNvPr>
          <p:cNvSpPr/>
          <p:nvPr/>
        </p:nvSpPr>
        <p:spPr>
          <a:xfrm>
            <a:off x="2484238" y="7801394"/>
            <a:ext cx="1619068" cy="15948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B9C51FD-15DD-48F9-A3C4-F82966D8CB1F}"/>
              </a:ext>
            </a:extLst>
          </p:cNvPr>
          <p:cNvSpPr/>
          <p:nvPr/>
        </p:nvSpPr>
        <p:spPr>
          <a:xfrm>
            <a:off x="5852329" y="6318348"/>
            <a:ext cx="1619068" cy="15948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55750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070B943-6A32-42E0-8330-873A2AB62AAC}"/>
              </a:ext>
            </a:extLst>
          </p:cNvPr>
          <p:cNvGrpSpPr/>
          <p:nvPr/>
        </p:nvGrpSpPr>
        <p:grpSpPr>
          <a:xfrm>
            <a:off x="1845606" y="3171166"/>
            <a:ext cx="4527302" cy="4527302"/>
            <a:chOff x="7313478" y="3441277"/>
            <a:chExt cx="4527302" cy="4527302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7313479" y="3441277"/>
              <a:ext cx="2102422" cy="2102237"/>
              <a:chOff x="-26269611" y="-2254116"/>
              <a:chExt cx="14400530" cy="1439926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26269611" y="-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2C92D5"/>
              </a:solidFill>
              <a:ln>
                <a:solidFill>
                  <a:srgbClr val="2C92D5"/>
                </a:solidFill>
              </a:ln>
            </p:spPr>
            <p:txBody>
              <a:bodyPr/>
              <a:lstStyle/>
              <a:p>
                <a:endParaRPr lang="es-CO"/>
              </a:p>
            </p:txBody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 rot="5400000">
              <a:off x="9738451" y="3441369"/>
              <a:ext cx="2102422" cy="2102237"/>
              <a:chOff x="-2254113" y="26269601"/>
              <a:chExt cx="14400530" cy="1439926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-2254113" y="26269601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EDAD8"/>
              </a:solidFill>
            </p:spPr>
          </p:sp>
        </p:grp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 rot="10800000">
              <a:off x="9738358" y="5866342"/>
              <a:ext cx="2102422" cy="2102237"/>
              <a:chOff x="26269604" y="2254116"/>
              <a:chExt cx="14400530" cy="1439926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26269604" y="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7C9EF"/>
              </a:solidFill>
            </p:spPr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 rot="16200000">
              <a:off x="7313386" y="5866249"/>
              <a:ext cx="2102422" cy="2102237"/>
              <a:chOff x="2254113" y="-26269608"/>
              <a:chExt cx="14400530" cy="14399263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2254113" y="-26269608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86EAE9"/>
              </a:solidFill>
              <a:ln>
                <a:solidFill>
                  <a:srgbClr val="86EAE9"/>
                </a:solidFill>
              </a:ln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Conclusiones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34">
            <a:extLst>
              <a:ext uri="{FF2B5EF4-FFF2-40B4-BE49-F238E27FC236}">
                <a16:creationId xmlns:a16="http://schemas.microsoft.com/office/drawing/2014/main" id="{6C4DC937-F138-4DDC-AD1B-0CB77D89468B}"/>
              </a:ext>
            </a:extLst>
          </p:cNvPr>
          <p:cNvSpPr txBox="1"/>
          <p:nvPr/>
        </p:nvSpPr>
        <p:spPr>
          <a:xfrm>
            <a:off x="7880930" y="2632665"/>
            <a:ext cx="8743905" cy="6537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En previos estudios las redes neuronales artificiales han demostrado ser una de las técnicas con mayor uso y mejor ajuste para la predicción.</a:t>
            </a:r>
          </a:p>
          <a:p>
            <a:pPr marL="226695" lvl="1">
              <a:lnSpc>
                <a:spcPts val="3150"/>
              </a:lnSpc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Cantidad de neuronas de entrada recomendadas del modelo mas simple es 3, si se desea usar un modelo mas preciso se puede optar por 9 o 10 neuronas, </a:t>
            </a:r>
            <a:r>
              <a:rPr lang="es-ES" sz="2400" spc="42">
                <a:solidFill>
                  <a:srgbClr val="191919"/>
                </a:solidFill>
                <a:latin typeface="Cooper Hewitt"/>
              </a:rPr>
              <a:t>Tiempo (42 segundos), RMSE (≈ 18.8 g/Km), y R2 (≈ 0.925). </a:t>
            </a: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No se recomienda el uso de capas ocultas para este análisis.</a:t>
            </a:r>
          </a:p>
          <a:p>
            <a:pPr marL="226695" lvl="1">
              <a:lnSpc>
                <a:spcPts val="3150"/>
              </a:lnSpc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Optimizadores recomendados: </a:t>
            </a:r>
            <a:r>
              <a:rPr lang="es-CO" sz="2400" spc="42" err="1">
                <a:solidFill>
                  <a:srgbClr val="191919"/>
                </a:solidFill>
                <a:latin typeface="Cooper Hewitt"/>
              </a:rPr>
              <a:t>Adagrad</a:t>
            </a:r>
            <a:r>
              <a:rPr lang="es-CO" sz="2400" spc="42">
                <a:solidFill>
                  <a:srgbClr val="191919"/>
                </a:solidFill>
                <a:latin typeface="Cooper Hewitt"/>
              </a:rPr>
              <a:t>, Adam y </a:t>
            </a:r>
            <a:r>
              <a:rPr lang="es-CO" sz="2400" spc="42" err="1">
                <a:solidFill>
                  <a:srgbClr val="191919"/>
                </a:solidFill>
                <a:latin typeface="Cooper Hewitt"/>
              </a:rPr>
              <a:t>Adamax</a:t>
            </a:r>
            <a:r>
              <a:rPr lang="es-CO" sz="2400" spc="42">
                <a:solidFill>
                  <a:srgbClr val="191919"/>
                </a:solidFill>
                <a:latin typeface="Cooper Hewitt"/>
              </a:rPr>
              <a:t>.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El tiempo de ejecución no cambia significativamente al variar la cantidad de neuronas u optimizadores.</a:t>
            </a: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267900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Bibliografía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34">
            <a:extLst>
              <a:ext uri="{FF2B5EF4-FFF2-40B4-BE49-F238E27FC236}">
                <a16:creationId xmlns:a16="http://schemas.microsoft.com/office/drawing/2014/main" id="{6C4DC937-F138-4DDC-AD1B-0CB77D89468B}"/>
              </a:ext>
            </a:extLst>
          </p:cNvPr>
          <p:cNvSpPr txBox="1"/>
          <p:nvPr/>
        </p:nvSpPr>
        <p:spPr>
          <a:xfrm>
            <a:off x="1855058" y="2729572"/>
            <a:ext cx="12431572" cy="6123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>
                <a:solidFill>
                  <a:srgbClr val="191919"/>
                </a:solidFill>
                <a:latin typeface="Cooper Hewitt"/>
              </a:rPr>
              <a:t>[1]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Shaftel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H.,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Callery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S., Jackson R., Bailey D. (23 febrero 2022). Los efectos del cambio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climatico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Earth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Science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Communications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Team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NASA’s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Jet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Propulsion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Laboratory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California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Institute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Technology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Recuperado de https://go.nasa.gov/3ht4vRG</a:t>
            </a:r>
          </a:p>
          <a:p>
            <a:pPr marL="226695" lvl="1">
              <a:lnSpc>
                <a:spcPts val="3150"/>
              </a:lnSpc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>
                <a:solidFill>
                  <a:srgbClr val="191919"/>
                </a:solidFill>
                <a:latin typeface="Cooper Hewitt"/>
              </a:rPr>
              <a:t>[2]</a:t>
            </a:r>
            <a:r>
              <a:rPr lang="es-ES" sz="2000" spc="42">
                <a:solidFill>
                  <a:srgbClr val="191919"/>
                </a:solidFill>
                <a:latin typeface="Cooper Hewitt"/>
              </a:rPr>
              <a:t> Organización Mundial de la Salud. (2021). Cambio climático y salud.</a:t>
            </a: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226695" lvl="1">
              <a:lnSpc>
                <a:spcPts val="3150"/>
              </a:lnSpc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>
                <a:solidFill>
                  <a:srgbClr val="191919"/>
                </a:solidFill>
                <a:latin typeface="Cooper Hewitt"/>
              </a:rPr>
              <a:t>[3]</a:t>
            </a:r>
            <a:r>
              <a:rPr lang="en-US" sz="2000" spc="42">
                <a:solidFill>
                  <a:srgbClr val="191919"/>
                </a:solidFill>
                <a:latin typeface="Cooper Hewitt"/>
              </a:rPr>
              <a:t> United States Environmental Protection Agency. (2022). Overview of Greenhouse Gases.</a:t>
            </a: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226695" lvl="1">
              <a:lnSpc>
                <a:spcPts val="3150"/>
              </a:lnSpc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Bekesiene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S.;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Smaliukiene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R.;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Vaicaitiene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R.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Using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Artificial Neural Networks in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Predict-ing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the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Level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Stress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among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Military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Conscripts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Mathematics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2021, 9, 626. </a:t>
            </a:r>
            <a:r>
              <a:rPr lang="es-CO" sz="2000" spc="42">
                <a:solidFill>
                  <a:srgbClr val="191919"/>
                </a:solidFill>
                <a:latin typeface="Cooper Hewitt"/>
                <a:hlinkClick r:id="rId2"/>
              </a:rPr>
              <a:t>https://doi.org/10.3390/math9060626</a:t>
            </a: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Chiok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Cesar. (2014). Modelos de regresión lineal con redes neuronales. Anales Científicos. 75. 253. 10.21704/ac.v75i2.961.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Government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Canada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(2022). Fuel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consumption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ratings</a:t>
            </a:r>
          </a:p>
        </p:txBody>
      </p:sp>
    </p:spTree>
    <p:extLst>
      <p:ext uri="{BB962C8B-B14F-4D97-AF65-F5344CB8AC3E}">
        <p14:creationId xmlns:p14="http://schemas.microsoft.com/office/powerpoint/2010/main" val="3477611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Bibliografía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34">
            <a:extLst>
              <a:ext uri="{FF2B5EF4-FFF2-40B4-BE49-F238E27FC236}">
                <a16:creationId xmlns:a16="http://schemas.microsoft.com/office/drawing/2014/main" id="{6C4DC937-F138-4DDC-AD1B-0CB77D89468B}"/>
              </a:ext>
            </a:extLst>
          </p:cNvPr>
          <p:cNvSpPr txBox="1"/>
          <p:nvPr/>
        </p:nvSpPr>
        <p:spPr>
          <a:xfrm>
            <a:off x="1855058" y="2729572"/>
            <a:ext cx="12431572" cy="2841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Khadem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Sayyed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&amp;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Bensebaa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Farid &amp; Pelletier, Nathan. (2021).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Optimized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feed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-forward neural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networks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to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address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CO2-equivalent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emissions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data gaps –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Application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to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emissions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prediction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for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unit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processes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fuel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life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cycle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inventories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for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Canadian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provinces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Journal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Cleaner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Production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. 332. 130053. 10.1016/j.jclepro.2021.130053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0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Azeez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O.,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Pradhan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B.,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Shafri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H.,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Shukla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N., Lee, C.-W., &amp;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Rizeei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H. (2019).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Modeling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of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CO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Emissions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from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Traffic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Vehicles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Using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Artificial Neural Networks.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Applied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</a:t>
            </a:r>
            <a:r>
              <a:rPr lang="es-CO" sz="2000" spc="42" err="1">
                <a:solidFill>
                  <a:srgbClr val="191919"/>
                </a:solidFill>
                <a:latin typeface="Cooper Hewitt"/>
              </a:rPr>
              <a:t>Sciences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, 9(2), 313. doi:10.3390/app9020313</a:t>
            </a:r>
          </a:p>
        </p:txBody>
      </p:sp>
    </p:spTree>
    <p:extLst>
      <p:ext uri="{BB962C8B-B14F-4D97-AF65-F5344CB8AC3E}">
        <p14:creationId xmlns:p14="http://schemas.microsoft.com/office/powerpoint/2010/main" val="1758160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752215"/>
            <a:ext cx="12687300" cy="311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00"/>
              </a:lnSpc>
            </a:pPr>
            <a:r>
              <a:rPr lang="en-US" sz="10000" spc="-100">
                <a:solidFill>
                  <a:srgbClr val="22231D"/>
                </a:solidFill>
                <a:latin typeface="Cooper Hewitt"/>
              </a:rPr>
              <a:t>ESPACIO PARA PREGUNTAS</a:t>
            </a:r>
          </a:p>
        </p:txBody>
      </p:sp>
      <p:sp>
        <p:nvSpPr>
          <p:cNvPr id="3" name="AutoShape 3"/>
          <p:cNvSpPr/>
          <p:nvPr/>
        </p:nvSpPr>
        <p:spPr>
          <a:xfrm>
            <a:off x="-4676" y="7353300"/>
            <a:ext cx="15873326" cy="1082040"/>
          </a:xfrm>
          <a:prstGeom prst="rect">
            <a:avLst/>
          </a:prstGeom>
          <a:solidFill>
            <a:srgbClr val="3EDAD8">
              <a:alpha val="80000"/>
            </a:srgbClr>
          </a:solidFill>
        </p:spPr>
      </p:sp>
      <p:sp>
        <p:nvSpPr>
          <p:cNvPr id="4" name="TextBox 4"/>
          <p:cNvSpPr txBox="1"/>
          <p:nvPr/>
        </p:nvSpPr>
        <p:spPr>
          <a:xfrm>
            <a:off x="-4132202" y="7579995"/>
            <a:ext cx="16590516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spc="450">
                <a:solidFill>
                  <a:srgbClr val="191919"/>
                </a:solidFill>
                <a:latin typeface="Cooper Hewitt"/>
              </a:rPr>
              <a:t>AGRADECEMOS SU ATENCIÓN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 amt="56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915515" y="1028700"/>
            <a:ext cx="4343785" cy="4114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CA8BE-516F-44A7-9377-8568A5F67153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B54B5B9A-E9D0-48F2-86F8-FBD11F79034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3609F9-C5FC-45A4-9280-D884C7F56A3C}"/>
              </a:ext>
            </a:extLst>
          </p:cNvPr>
          <p:cNvSpPr/>
          <p:nvPr/>
        </p:nvSpPr>
        <p:spPr>
          <a:xfrm>
            <a:off x="457200" y="154241"/>
            <a:ext cx="17297400" cy="9713659"/>
          </a:xfrm>
          <a:prstGeom prst="rect">
            <a:avLst/>
          </a:prstGeom>
          <a:noFill/>
          <a:ln w="76200">
            <a:solidFill>
              <a:srgbClr val="2C92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21C59C2-34A2-42A7-A724-E6D29F65275C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FE3D17B7-9D81-41B1-8EE9-26D90F51ACA0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CA55C8-005D-50CC-BFA0-68B759330DF8}"/>
              </a:ext>
            </a:extLst>
          </p:cNvPr>
          <p:cNvSpPr txBox="1"/>
          <p:nvPr/>
        </p:nvSpPr>
        <p:spPr>
          <a:xfrm>
            <a:off x="3981839" y="8052319"/>
            <a:ext cx="970616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El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hielo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marino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se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derrite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y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pasa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de ser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blanco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a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convertirse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en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charcos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turquesa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frente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a la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isla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de Baffin, Nunavut,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Canadá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. Entre 1979 y 2018, la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proporción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de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hielo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marino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de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cinco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años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o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más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en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el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err="1">
                <a:solidFill>
                  <a:srgbClr val="333333"/>
                </a:solidFill>
                <a:latin typeface="Cooper Hewitt"/>
                <a:ea typeface="Cooper Hewitt"/>
              </a:rPr>
              <a:t>Ártico</a:t>
            </a:r>
            <a:r>
              <a:rPr lang="en-US" sz="1600">
                <a:solidFill>
                  <a:srgbClr val="333333"/>
                </a:solidFill>
                <a:latin typeface="Cooper Hewitt"/>
                <a:ea typeface="Cooper Hewitt"/>
              </a:rPr>
              <a:t> </a:t>
            </a:r>
            <a:r>
              <a:rPr lang="en-US" sz="1600" b="1">
                <a:latin typeface="Cooper Hewitt"/>
                <a:ea typeface="Cooper Hewitt"/>
              </a:rPr>
              <a:t>se ha </a:t>
            </a:r>
            <a:r>
              <a:rPr lang="en-US" sz="1600" b="1" err="1">
                <a:latin typeface="Cooper Hewitt"/>
                <a:ea typeface="Cooper Hewitt"/>
              </a:rPr>
              <a:t>reducido</a:t>
            </a:r>
            <a:r>
              <a:rPr lang="en-US" sz="1600" b="1">
                <a:latin typeface="Cooper Hewitt"/>
                <a:ea typeface="Cooper Hewitt"/>
              </a:rPr>
              <a:t> del 30% al 2%</a:t>
            </a:r>
            <a:r>
              <a:rPr lang="en-US" sz="1600">
                <a:latin typeface="Cooper Hewitt"/>
                <a:ea typeface="Cooper Hewitt"/>
              </a:rPr>
              <a:t>.</a:t>
            </a:r>
          </a:p>
        </p:txBody>
      </p:sp>
      <p:pic>
        <p:nvPicPr>
          <p:cNvPr id="32" name="Picture 32">
            <a:extLst>
              <a:ext uri="{FF2B5EF4-FFF2-40B4-BE49-F238E27FC236}">
                <a16:creationId xmlns:a16="http://schemas.microsoft.com/office/drawing/2014/main" id="{86637CD6-AB2E-4F25-8F10-03EC7EE07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839" y="1524652"/>
            <a:ext cx="9706168" cy="64329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7F86083-1095-C57D-C09C-A23F4FE70B0A}"/>
              </a:ext>
            </a:extLst>
          </p:cNvPr>
          <p:cNvSpPr txBox="1"/>
          <p:nvPr/>
        </p:nvSpPr>
        <p:spPr>
          <a:xfrm>
            <a:off x="9102012" y="9288625"/>
            <a:ext cx="8458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cap="all">
                <a:solidFill>
                  <a:srgbClr val="333333"/>
                </a:solidFill>
                <a:latin typeface="GeoEditRegular"/>
              </a:rPr>
              <a:t>FOTOGRAFÍA DE </a:t>
            </a:r>
            <a:r>
              <a:rPr lang="en-US" b="1" cap="all">
                <a:solidFill>
                  <a:srgbClr val="333333"/>
                </a:solidFill>
                <a:latin typeface="GeoEditRegular"/>
              </a:rPr>
              <a:t>BRIAN SKERRY, COLECCIÓN DE IMÁGENES DE NATIONAL GEOGRAPHIC</a:t>
            </a:r>
            <a:endParaRPr lang="en-US"/>
          </a:p>
        </p:txBody>
      </p:sp>
      <p:pic>
        <p:nvPicPr>
          <p:cNvPr id="34" name="Picture 34" descr="A picture containing icon&#10;&#10;Description automatically generated">
            <a:extLst>
              <a:ext uri="{FF2B5EF4-FFF2-40B4-BE49-F238E27FC236}">
                <a16:creationId xmlns:a16="http://schemas.microsoft.com/office/drawing/2014/main" id="{5E02ADA2-B53B-A3ED-1FC6-DAB0CE630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7728" y="7586565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12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459" y="3291536"/>
            <a:ext cx="3754651" cy="5547787"/>
            <a:chOff x="0" y="0"/>
            <a:chExt cx="6839944" cy="101065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39945" cy="10106544"/>
            </a:xfrm>
            <a:custGeom>
              <a:avLst/>
              <a:gdLst/>
              <a:ahLst/>
              <a:cxnLst/>
              <a:rect l="l" t="t" r="r" b="b"/>
              <a:pathLst>
                <a:path w="6839945" h="10106544">
                  <a:moveTo>
                    <a:pt x="0" y="0"/>
                  </a:moveTo>
                  <a:lnTo>
                    <a:pt x="0" y="10106544"/>
                  </a:lnTo>
                  <a:lnTo>
                    <a:pt x="6839945" y="10106544"/>
                  </a:lnTo>
                  <a:lnTo>
                    <a:pt x="6839945" y="0"/>
                  </a:lnTo>
                  <a:lnTo>
                    <a:pt x="0" y="0"/>
                  </a:lnTo>
                  <a:close/>
                  <a:moveTo>
                    <a:pt x="6778984" y="10045585"/>
                  </a:moveTo>
                  <a:lnTo>
                    <a:pt x="59690" y="10045585"/>
                  </a:lnTo>
                  <a:lnTo>
                    <a:pt x="59690" y="59690"/>
                  </a:lnTo>
                  <a:lnTo>
                    <a:pt x="6778984" y="59690"/>
                  </a:lnTo>
                  <a:lnTo>
                    <a:pt x="6778984" y="10045585"/>
                  </a:lnTo>
                  <a:close/>
                </a:path>
              </a:pathLst>
            </a:custGeom>
            <a:solidFill>
              <a:srgbClr val="191919">
                <a:alpha val="19608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092925" y="2463677"/>
            <a:ext cx="1655719" cy="1655719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202109" y="3291536"/>
            <a:ext cx="3754651" cy="5547787"/>
            <a:chOff x="0" y="0"/>
            <a:chExt cx="6839944" cy="101065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839945" cy="10106544"/>
            </a:xfrm>
            <a:custGeom>
              <a:avLst/>
              <a:gdLst/>
              <a:ahLst/>
              <a:cxnLst/>
              <a:rect l="l" t="t" r="r" b="b"/>
              <a:pathLst>
                <a:path w="6839945" h="10106544">
                  <a:moveTo>
                    <a:pt x="0" y="0"/>
                  </a:moveTo>
                  <a:lnTo>
                    <a:pt x="0" y="10106544"/>
                  </a:lnTo>
                  <a:lnTo>
                    <a:pt x="6839945" y="10106544"/>
                  </a:lnTo>
                  <a:lnTo>
                    <a:pt x="6839945" y="0"/>
                  </a:lnTo>
                  <a:lnTo>
                    <a:pt x="0" y="0"/>
                  </a:lnTo>
                  <a:close/>
                  <a:moveTo>
                    <a:pt x="6778984" y="10045585"/>
                  </a:moveTo>
                  <a:lnTo>
                    <a:pt x="59690" y="10045585"/>
                  </a:lnTo>
                  <a:lnTo>
                    <a:pt x="59690" y="59690"/>
                  </a:lnTo>
                  <a:lnTo>
                    <a:pt x="6778984" y="59690"/>
                  </a:lnTo>
                  <a:lnTo>
                    <a:pt x="6778984" y="10045585"/>
                  </a:lnTo>
                  <a:close/>
                </a:path>
              </a:pathLst>
            </a:custGeom>
            <a:solidFill>
              <a:srgbClr val="191919">
                <a:alpha val="19608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251575" y="2463677"/>
            <a:ext cx="1655719" cy="1655719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9360758" y="3291536"/>
            <a:ext cx="3754651" cy="5547787"/>
            <a:chOff x="0" y="0"/>
            <a:chExt cx="6839944" cy="101065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839945" cy="10106544"/>
            </a:xfrm>
            <a:custGeom>
              <a:avLst/>
              <a:gdLst/>
              <a:ahLst/>
              <a:cxnLst/>
              <a:rect l="l" t="t" r="r" b="b"/>
              <a:pathLst>
                <a:path w="6839945" h="10106544">
                  <a:moveTo>
                    <a:pt x="0" y="0"/>
                  </a:moveTo>
                  <a:lnTo>
                    <a:pt x="0" y="10106544"/>
                  </a:lnTo>
                  <a:lnTo>
                    <a:pt x="6839945" y="10106544"/>
                  </a:lnTo>
                  <a:lnTo>
                    <a:pt x="6839945" y="0"/>
                  </a:lnTo>
                  <a:lnTo>
                    <a:pt x="0" y="0"/>
                  </a:lnTo>
                  <a:close/>
                  <a:moveTo>
                    <a:pt x="6778984" y="10045585"/>
                  </a:moveTo>
                  <a:lnTo>
                    <a:pt x="59690" y="10045585"/>
                  </a:lnTo>
                  <a:lnTo>
                    <a:pt x="59690" y="59690"/>
                  </a:lnTo>
                  <a:lnTo>
                    <a:pt x="6778984" y="59690"/>
                  </a:lnTo>
                  <a:lnTo>
                    <a:pt x="6778984" y="10045585"/>
                  </a:lnTo>
                  <a:close/>
                </a:path>
              </a:pathLst>
            </a:custGeom>
            <a:solidFill>
              <a:srgbClr val="191919">
                <a:alpha val="19608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0410225" y="2463677"/>
            <a:ext cx="1655719" cy="1655719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3519408" y="3291536"/>
            <a:ext cx="3754651" cy="5547787"/>
            <a:chOff x="0" y="0"/>
            <a:chExt cx="6839944" cy="101065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839945" cy="10106544"/>
            </a:xfrm>
            <a:custGeom>
              <a:avLst/>
              <a:gdLst/>
              <a:ahLst/>
              <a:cxnLst/>
              <a:rect l="l" t="t" r="r" b="b"/>
              <a:pathLst>
                <a:path w="6839945" h="10106544">
                  <a:moveTo>
                    <a:pt x="0" y="0"/>
                  </a:moveTo>
                  <a:lnTo>
                    <a:pt x="0" y="10106544"/>
                  </a:lnTo>
                  <a:lnTo>
                    <a:pt x="6839945" y="10106544"/>
                  </a:lnTo>
                  <a:lnTo>
                    <a:pt x="6839945" y="0"/>
                  </a:lnTo>
                  <a:lnTo>
                    <a:pt x="0" y="0"/>
                  </a:lnTo>
                  <a:close/>
                  <a:moveTo>
                    <a:pt x="6778984" y="10045585"/>
                  </a:moveTo>
                  <a:lnTo>
                    <a:pt x="59690" y="10045585"/>
                  </a:lnTo>
                  <a:lnTo>
                    <a:pt x="59690" y="59690"/>
                  </a:lnTo>
                  <a:lnTo>
                    <a:pt x="6778984" y="59690"/>
                  </a:lnTo>
                  <a:lnTo>
                    <a:pt x="6778984" y="10045585"/>
                  </a:lnTo>
                  <a:close/>
                </a:path>
              </a:pathLst>
            </a:custGeom>
            <a:solidFill>
              <a:srgbClr val="191919">
                <a:alpha val="19608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4568874" y="2463677"/>
            <a:ext cx="1655719" cy="1655719"/>
          </a:xfrm>
          <a:prstGeom prst="rect">
            <a:avLst/>
          </a:prstGeom>
        </p:spPr>
      </p:pic>
      <p:sp>
        <p:nvSpPr>
          <p:cNvPr id="14" name="AutoShape 14"/>
          <p:cNvSpPr/>
          <p:nvPr/>
        </p:nvSpPr>
        <p:spPr>
          <a:xfrm>
            <a:off x="1043459" y="8637258"/>
            <a:ext cx="3754651" cy="202065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5" name="AutoShape 15"/>
          <p:cNvSpPr/>
          <p:nvPr/>
        </p:nvSpPr>
        <p:spPr>
          <a:xfrm>
            <a:off x="5202109" y="8637258"/>
            <a:ext cx="3754651" cy="202065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16" name="AutoShape 16"/>
          <p:cNvSpPr/>
          <p:nvPr/>
        </p:nvSpPr>
        <p:spPr>
          <a:xfrm>
            <a:off x="9360758" y="8637258"/>
            <a:ext cx="3754651" cy="202065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17" name="AutoShape 17"/>
          <p:cNvSpPr/>
          <p:nvPr/>
        </p:nvSpPr>
        <p:spPr>
          <a:xfrm>
            <a:off x="13519408" y="8637258"/>
            <a:ext cx="3754651" cy="202065"/>
          </a:xfrm>
          <a:prstGeom prst="rect">
            <a:avLst/>
          </a:prstGeom>
          <a:solidFill>
            <a:srgbClr val="2C92D5"/>
          </a:solidFill>
        </p:spPr>
      </p:sp>
      <p:grpSp>
        <p:nvGrpSpPr>
          <p:cNvPr id="24" name="Group 24"/>
          <p:cNvGrpSpPr/>
          <p:nvPr/>
        </p:nvGrpSpPr>
        <p:grpSpPr>
          <a:xfrm>
            <a:off x="593725" y="2204871"/>
            <a:ext cx="17100550" cy="1086665"/>
            <a:chOff x="0" y="0"/>
            <a:chExt cx="5784630" cy="36758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784631" cy="367588"/>
            </a:xfrm>
            <a:custGeom>
              <a:avLst/>
              <a:gdLst/>
              <a:ahLst/>
              <a:cxnLst/>
              <a:rect l="l" t="t" r="r" b="b"/>
              <a:pathLst>
                <a:path w="5784631" h="367588">
                  <a:moveTo>
                    <a:pt x="0" y="0"/>
                  </a:moveTo>
                  <a:lnTo>
                    <a:pt x="5784631" y="0"/>
                  </a:lnTo>
                  <a:lnTo>
                    <a:pt x="5784631" y="367588"/>
                  </a:lnTo>
                  <a:lnTo>
                    <a:pt x="0" y="36758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1315196" y="4912732"/>
            <a:ext cx="3211178" cy="78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s-CO" sz="2400" spc="93">
                <a:solidFill>
                  <a:srgbClr val="191919"/>
                </a:solidFill>
                <a:latin typeface="Cooper Hewitt"/>
              </a:rPr>
              <a:t>Gases efecto invernadero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632495" y="4912732"/>
            <a:ext cx="3211178" cy="78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s-CO" sz="2400" spc="93">
                <a:solidFill>
                  <a:srgbClr val="191919"/>
                </a:solidFill>
                <a:latin typeface="Cooper Hewitt"/>
              </a:rPr>
              <a:t>Factores relevantes de estudio </a:t>
            </a:r>
            <a:r>
              <a:rPr lang="es-CO" sz="2000" spc="93">
                <a:solidFill>
                  <a:srgbClr val="191919"/>
                </a:solidFill>
                <a:latin typeface="Cooper Hewitt"/>
              </a:rPr>
              <a:t>[3]</a:t>
            </a:r>
            <a:endParaRPr lang="es-CO" sz="2400" spc="93">
              <a:solidFill>
                <a:srgbClr val="191919"/>
              </a:solidFill>
              <a:latin typeface="Cooper Hewitt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5473845" y="4912732"/>
            <a:ext cx="3211178" cy="78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s-CO" sz="2400" spc="93">
                <a:solidFill>
                  <a:srgbClr val="191919"/>
                </a:solidFill>
                <a:latin typeface="Cooper Hewitt"/>
              </a:rPr>
              <a:t>Consecuencias actuales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791144" y="5571294"/>
            <a:ext cx="3211178" cy="1203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Datos históricos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Comparación de modelos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791144" y="4912732"/>
            <a:ext cx="3211178" cy="38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s-CO" sz="2400" spc="93">
                <a:solidFill>
                  <a:srgbClr val="191919"/>
                </a:solidFill>
                <a:latin typeface="Cooper Hewitt"/>
              </a:rPr>
              <a:t>Métodos de IA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8700" y="1968613"/>
            <a:ext cx="16230600" cy="523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16"/>
              </a:lnSpc>
              <a:spcBef>
                <a:spcPct val="0"/>
              </a:spcBef>
            </a:pPr>
            <a:r>
              <a:rPr lang="es-CO" sz="2000" spc="107">
                <a:solidFill>
                  <a:srgbClr val="22231D"/>
                </a:solidFill>
                <a:latin typeface="Cooper Hewitt"/>
              </a:rPr>
              <a:t>El impacto negativo irreversible de las emisiones de gases de efecto invernadero afecta nuestro planeta y bienestar 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94030" y="5925412"/>
            <a:ext cx="3211178" cy="16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Impacto significativo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Negativo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Irreversible</a:t>
            </a: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4D75D7-B49B-4738-A01E-F0AB7C7F2183}"/>
              </a:ext>
            </a:extLst>
          </p:cNvPr>
          <p:cNvSpPr txBox="1"/>
          <p:nvPr/>
        </p:nvSpPr>
        <p:spPr>
          <a:xfrm>
            <a:off x="5454794" y="5923640"/>
            <a:ext cx="3168667" cy="2023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Cambio climático </a:t>
            </a:r>
            <a:r>
              <a:rPr lang="en-US" sz="2000" spc="42">
                <a:solidFill>
                  <a:srgbClr val="191919"/>
                </a:solidFill>
                <a:latin typeface="Cooper Hewitt"/>
              </a:rPr>
              <a:t>[1]</a:t>
            </a:r>
            <a:endParaRPr lang="es-CO" sz="2100" spc="42">
              <a:solidFill>
                <a:srgbClr val="191919"/>
              </a:solidFill>
              <a:latin typeface="Cooper Hewitt"/>
              <a:ea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Menor bienestar social</a:t>
            </a:r>
            <a:r>
              <a:rPr lang="es-CO" sz="2000" spc="42">
                <a:solidFill>
                  <a:srgbClr val="191919"/>
                </a:solidFill>
                <a:latin typeface="Cooper Hewitt"/>
              </a:rPr>
              <a:t> [2]</a:t>
            </a:r>
            <a:endParaRPr lang="es-CO" sz="2000" spc="42">
              <a:solidFill>
                <a:srgbClr val="191919"/>
              </a:solidFill>
              <a:latin typeface="Cooper Hewitt"/>
              <a:ea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100" spc="42">
              <a:solidFill>
                <a:srgbClr val="191919"/>
              </a:solidFill>
              <a:latin typeface="Cooper Hewitt"/>
              <a:ea typeface="Cooper Hewitt"/>
            </a:endParaRP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C62E80-0A4C-425B-BB77-7823DCDFCE43}"/>
              </a:ext>
            </a:extLst>
          </p:cNvPr>
          <p:cNvSpPr txBox="1"/>
          <p:nvPr/>
        </p:nvSpPr>
        <p:spPr>
          <a:xfrm>
            <a:off x="9632495" y="5923640"/>
            <a:ext cx="3211178" cy="12030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Dióxido de Carbono </a:t>
            </a:r>
          </a:p>
          <a:p>
            <a:pPr marL="226695" lvl="1" algn="ctr">
              <a:lnSpc>
                <a:spcPts val="3150"/>
              </a:lnSpc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CO2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100" spc="42">
                <a:solidFill>
                  <a:srgbClr val="191919"/>
                </a:solidFill>
                <a:latin typeface="Cooper Hewitt"/>
              </a:rPr>
              <a:t>Transporte</a:t>
            </a:r>
          </a:p>
        </p:txBody>
      </p:sp>
      <p:pic>
        <p:nvPicPr>
          <p:cNvPr id="2050" name="Picture 2" descr="CO2 Cloud Hand Drawn Sketch Icon. Stock Vector - Illustration of danger,  carbon: 111448035">
            <a:extLst>
              <a:ext uri="{FF2B5EF4-FFF2-40B4-BE49-F238E27FC236}">
                <a16:creationId xmlns:a16="http://schemas.microsoft.com/office/drawing/2014/main" id="{46BB8819-E11F-4442-96F7-F599789503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8" t="34000" r="23000" b="36560"/>
          <a:stretch/>
        </p:blipFill>
        <p:spPr bwMode="auto">
          <a:xfrm>
            <a:off x="10369789" y="7410151"/>
            <a:ext cx="1736587" cy="93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cono Ecología, global, el calentamiento, medio ambiente, eco Gratis -  Icon-Icons.com">
            <a:extLst>
              <a:ext uri="{FF2B5EF4-FFF2-40B4-BE49-F238E27FC236}">
                <a16:creationId xmlns:a16="http://schemas.microsoft.com/office/drawing/2014/main" id="{E56E0BFD-17D4-48EA-A126-F6AB81D04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550" y="7272928"/>
            <a:ext cx="1125768" cy="11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umb down icon Royalty Free Vector Image - VectorStock">
            <a:extLst>
              <a:ext uri="{FF2B5EF4-FFF2-40B4-BE49-F238E27FC236}">
                <a16:creationId xmlns:a16="http://schemas.microsoft.com/office/drawing/2014/main" id="{7408AD2C-F8A6-42A0-87BD-BE11CE4340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48"/>
          <a:stretch/>
        </p:blipFill>
        <p:spPr bwMode="auto">
          <a:xfrm>
            <a:off x="2299670" y="7310300"/>
            <a:ext cx="1242227" cy="107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cono de inteligencia artificial ai 2565586 Vector en Vecteezy">
            <a:extLst>
              <a:ext uri="{FF2B5EF4-FFF2-40B4-BE49-F238E27FC236}">
                <a16:creationId xmlns:a16="http://schemas.microsoft.com/office/drawing/2014/main" id="{1D32DCA7-EAC9-4CA5-ADC0-D7E235FD0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3" b="12301"/>
          <a:stretch/>
        </p:blipFill>
        <p:spPr bwMode="auto">
          <a:xfrm>
            <a:off x="14536124" y="7049567"/>
            <a:ext cx="1808149" cy="131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Motivación y contextualización del problema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/>
          <p:nvPr/>
        </p:nvCxnSpPr>
        <p:spPr>
          <a:xfrm>
            <a:off x="3200400" y="26289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1"/>
          <p:cNvSpPr txBox="1"/>
          <p:nvPr/>
        </p:nvSpPr>
        <p:spPr>
          <a:xfrm>
            <a:off x="1286956" y="6909881"/>
            <a:ext cx="16230600" cy="523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2000" spc="107">
                <a:solidFill>
                  <a:srgbClr val="22231D"/>
                </a:solidFill>
                <a:latin typeface="Cooper Hewitt"/>
              </a:rPr>
              <a:t>Aproximaciones, avances e investigación</a:t>
            </a:r>
          </a:p>
        </p:txBody>
      </p:sp>
      <p:sp>
        <p:nvSpPr>
          <p:cNvPr id="33" name="TextBox 31">
            <a:extLst>
              <a:ext uri="{FF2B5EF4-FFF2-40B4-BE49-F238E27FC236}">
                <a16:creationId xmlns:a16="http://schemas.microsoft.com/office/drawing/2014/main" id="{3D82FC84-1763-4896-9BC9-A6F976708DB5}"/>
              </a:ext>
            </a:extLst>
          </p:cNvPr>
          <p:cNvSpPr txBox="1"/>
          <p:nvPr/>
        </p:nvSpPr>
        <p:spPr>
          <a:xfrm>
            <a:off x="1195859" y="62331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Estado del arte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83B75-BF85-498D-AB66-5D317E9F940E}"/>
              </a:ext>
            </a:extLst>
          </p:cNvPr>
          <p:cNvCxnSpPr>
            <a:cxnSpLocks/>
          </p:cNvCxnSpPr>
          <p:nvPr/>
        </p:nvCxnSpPr>
        <p:spPr>
          <a:xfrm>
            <a:off x="12221656" y="6896100"/>
            <a:ext cx="5295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563100"/>
            <a:ext cx="18288000" cy="7239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D82204D-C487-415D-B783-4DFBD946D924}"/>
              </a:ext>
            </a:extLst>
          </p:cNvPr>
          <p:cNvSpPr/>
          <p:nvPr/>
        </p:nvSpPr>
        <p:spPr>
          <a:xfrm rot="10800000">
            <a:off x="-4679" y="0"/>
            <a:ext cx="6071023" cy="102870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</p:spTree>
    <p:extLst>
      <p:ext uri="{BB962C8B-B14F-4D97-AF65-F5344CB8AC3E}">
        <p14:creationId xmlns:p14="http://schemas.microsoft.com/office/powerpoint/2010/main" val="185237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715500"/>
            <a:ext cx="18288000" cy="5715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C3C1A9-5AAC-4989-A8FA-70AA38A16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668" y="1409700"/>
            <a:ext cx="14444663" cy="642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39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070B943-6A32-42E0-8330-873A2AB62AAC}"/>
              </a:ext>
            </a:extLst>
          </p:cNvPr>
          <p:cNvGrpSpPr/>
          <p:nvPr/>
        </p:nvGrpSpPr>
        <p:grpSpPr>
          <a:xfrm>
            <a:off x="2730978" y="3136892"/>
            <a:ext cx="4527302" cy="4527302"/>
            <a:chOff x="7313478" y="3441277"/>
            <a:chExt cx="4527302" cy="4527302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7313479" y="3441277"/>
              <a:ext cx="2102422" cy="2102237"/>
              <a:chOff x="-26269611" y="-2254116"/>
              <a:chExt cx="14400530" cy="1439926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26269611" y="-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2C92D5"/>
              </a:solidFill>
              <a:ln>
                <a:solidFill>
                  <a:srgbClr val="2C92D5"/>
                </a:solidFill>
              </a:ln>
            </p:spPr>
            <p:txBody>
              <a:bodyPr/>
              <a:lstStyle/>
              <a:p>
                <a:endParaRPr lang="es-CO"/>
              </a:p>
            </p:txBody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 rot="5400000">
              <a:off x="9738451" y="3441369"/>
              <a:ext cx="2102422" cy="2102237"/>
              <a:chOff x="-2254113" y="26269601"/>
              <a:chExt cx="14400530" cy="1439926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-2254113" y="26269601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EDAD8"/>
              </a:solidFill>
            </p:spPr>
          </p:sp>
        </p:grp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 rot="10800000">
              <a:off x="9738358" y="5866342"/>
              <a:ext cx="2102422" cy="2102237"/>
              <a:chOff x="26269604" y="2254116"/>
              <a:chExt cx="14400530" cy="1439926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26269604" y="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7C9EF"/>
              </a:solidFill>
            </p:spPr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 rot="16200000">
              <a:off x="7313386" y="5866249"/>
              <a:ext cx="2102422" cy="2102237"/>
              <a:chOff x="2254113" y="-26269608"/>
              <a:chExt cx="14400530" cy="14399263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2254113" y="-26269608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86EAE9"/>
              </a:solidFill>
              <a:ln>
                <a:solidFill>
                  <a:srgbClr val="86EAE9"/>
                </a:solidFill>
              </a:ln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Puntos clave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34">
            <a:extLst>
              <a:ext uri="{FF2B5EF4-FFF2-40B4-BE49-F238E27FC236}">
                <a16:creationId xmlns:a16="http://schemas.microsoft.com/office/drawing/2014/main" id="{6C4DC937-F138-4DDC-AD1B-0CB77D89468B}"/>
              </a:ext>
            </a:extLst>
          </p:cNvPr>
          <p:cNvSpPr txBox="1"/>
          <p:nvPr/>
        </p:nvSpPr>
        <p:spPr>
          <a:xfrm>
            <a:off x="7943895" y="3729121"/>
            <a:ext cx="7965216" cy="3665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Cubrir ‘lagunas’ o faltantes de datos a través de </a:t>
            </a:r>
            <a:r>
              <a:rPr lang="es-CO" sz="2400" spc="42" err="1">
                <a:solidFill>
                  <a:srgbClr val="191919"/>
                </a:solidFill>
                <a:latin typeface="Cooper Hewitt"/>
              </a:rPr>
              <a:t>Multiple</a:t>
            </a:r>
            <a:r>
              <a:rPr lang="es-CO" sz="2400" spc="42">
                <a:solidFill>
                  <a:srgbClr val="191919"/>
                </a:solidFill>
                <a:latin typeface="Cooper Hewitt"/>
              </a:rPr>
              <a:t>-Input </a:t>
            </a:r>
            <a:r>
              <a:rPr lang="es-CO" sz="2400" spc="42" err="1">
                <a:solidFill>
                  <a:srgbClr val="191919"/>
                </a:solidFill>
                <a:latin typeface="Cooper Hewitt"/>
              </a:rPr>
              <a:t>Multiple</a:t>
            </a:r>
            <a:r>
              <a:rPr lang="es-CO" sz="2400" spc="42">
                <a:solidFill>
                  <a:srgbClr val="191919"/>
                </a:solidFill>
                <a:latin typeface="Cooper Hewitt"/>
              </a:rPr>
              <a:t> Output </a:t>
            </a:r>
            <a:r>
              <a:rPr lang="es-CO" sz="2400" spc="42" err="1">
                <a:solidFill>
                  <a:srgbClr val="191919"/>
                </a:solidFill>
                <a:latin typeface="Cooper Hewitt"/>
              </a:rPr>
              <a:t>Feedforward</a:t>
            </a:r>
            <a:r>
              <a:rPr lang="es-CO" sz="2400" spc="42">
                <a:solidFill>
                  <a:srgbClr val="191919"/>
                </a:solidFill>
                <a:latin typeface="Cooper Hewitt"/>
              </a:rPr>
              <a:t> Neural Networks 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Uso de algoritmos genéticos para optimización en los parámetros ajustables del modelo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CO" sz="2400" spc="42">
                <a:solidFill>
                  <a:srgbClr val="191919"/>
                </a:solidFill>
                <a:latin typeface="Cooper Hewitt"/>
              </a:rPr>
              <a:t>Mejor rendimiento del modelo gracias a capas ocultas</a:t>
            </a: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257126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2FA13B1E-6E4F-4FCB-B936-0E771AB10DC3}"/>
              </a:ext>
            </a:extLst>
          </p:cNvPr>
          <p:cNvSpPr/>
          <p:nvPr/>
        </p:nvSpPr>
        <p:spPr>
          <a:xfrm rot="10800000">
            <a:off x="-4676" y="9715500"/>
            <a:ext cx="18288000" cy="571500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806B42C-3D86-4ED2-A1FD-231A2C3B38F8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11EA9E-DC1E-45EA-BBC0-F5C302952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940" y="1028700"/>
            <a:ext cx="12712767" cy="78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52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070B943-6A32-42E0-8330-873A2AB62AAC}"/>
              </a:ext>
            </a:extLst>
          </p:cNvPr>
          <p:cNvGrpSpPr/>
          <p:nvPr/>
        </p:nvGrpSpPr>
        <p:grpSpPr>
          <a:xfrm>
            <a:off x="2730978" y="3136892"/>
            <a:ext cx="4527302" cy="4527302"/>
            <a:chOff x="7313478" y="3441277"/>
            <a:chExt cx="4527302" cy="4527302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7313479" y="3441277"/>
              <a:ext cx="2102422" cy="2102237"/>
              <a:chOff x="-26269611" y="-2254116"/>
              <a:chExt cx="14400530" cy="1439926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26269611" y="-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2C92D5"/>
              </a:solidFill>
              <a:ln>
                <a:solidFill>
                  <a:srgbClr val="2C92D5"/>
                </a:solidFill>
              </a:ln>
            </p:spPr>
            <p:txBody>
              <a:bodyPr/>
              <a:lstStyle/>
              <a:p>
                <a:endParaRPr lang="es-CO"/>
              </a:p>
            </p:txBody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 rot="5400000">
              <a:off x="9738451" y="3441369"/>
              <a:ext cx="2102422" cy="2102237"/>
              <a:chOff x="-2254113" y="26269601"/>
              <a:chExt cx="14400530" cy="1439926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-2254113" y="26269601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EDAD8"/>
              </a:solidFill>
            </p:spPr>
          </p:sp>
        </p:grp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 rot="10800000">
              <a:off x="9738358" y="5866342"/>
              <a:ext cx="2102422" cy="2102237"/>
              <a:chOff x="26269604" y="2254116"/>
              <a:chExt cx="14400530" cy="1439926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26269604" y="2254116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37C9EF"/>
              </a:solidFill>
            </p:spPr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 rot="16200000">
              <a:off x="7313386" y="5866249"/>
              <a:ext cx="2102422" cy="2102237"/>
              <a:chOff x="2254113" y="-26269608"/>
              <a:chExt cx="14400530" cy="14399263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2254113" y="-26269608"/>
                <a:ext cx="14400530" cy="14399263"/>
              </a:xfrm>
              <a:custGeom>
                <a:avLst/>
                <a:gdLst/>
                <a:ahLst/>
                <a:cxnLst/>
                <a:rect l="l" t="t" r="r" b="b"/>
                <a:pathLst>
                  <a:path w="14400530" h="14399261">
                    <a:moveTo>
                      <a:pt x="7199630" y="0"/>
                    </a:moveTo>
                    <a:cubicBezTo>
                      <a:pt x="3223260" y="0"/>
                      <a:pt x="0" y="3223260"/>
                      <a:pt x="0" y="7199630"/>
                    </a:cubicBezTo>
                    <a:cubicBezTo>
                      <a:pt x="0" y="11176001"/>
                      <a:pt x="3223260" y="14399261"/>
                      <a:pt x="7199630" y="14399261"/>
                    </a:cubicBezTo>
                    <a:lnTo>
                      <a:pt x="14399261" y="14399261"/>
                    </a:lnTo>
                    <a:lnTo>
                      <a:pt x="14399261" y="7199630"/>
                    </a:lnTo>
                    <a:cubicBezTo>
                      <a:pt x="14400530" y="3223260"/>
                      <a:pt x="11176000" y="0"/>
                      <a:pt x="7199630" y="0"/>
                    </a:cubicBezTo>
                    <a:close/>
                  </a:path>
                </a:pathLst>
              </a:custGeom>
              <a:solidFill>
                <a:srgbClr val="86EAE9"/>
              </a:solidFill>
              <a:ln>
                <a:solidFill>
                  <a:srgbClr val="86EAE9"/>
                </a:solidFill>
              </a:ln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1628752" y="2996066"/>
            <a:ext cx="474415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70954" y="2954141"/>
            <a:ext cx="4617696" cy="461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68"/>
              </a:lnSpc>
            </a:pPr>
            <a:endParaRPr lang="es-CO" sz="2691" spc="349">
              <a:solidFill>
                <a:srgbClr val="2C92D5"/>
              </a:solidFill>
              <a:latin typeface="Cooper Hewit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FBDEA2-BBCD-41A7-81FC-95FAD87C4C10}"/>
              </a:ext>
            </a:extLst>
          </p:cNvPr>
          <p:cNvSpPr/>
          <p:nvPr/>
        </p:nvSpPr>
        <p:spPr>
          <a:xfrm rot="10800000">
            <a:off x="-4676" y="9790762"/>
            <a:ext cx="18288000" cy="496238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39F40DD3-43BC-45BF-8906-FB2B6A9A4D5D}"/>
              </a:ext>
            </a:extLst>
          </p:cNvPr>
          <p:cNvSpPr txBox="1"/>
          <p:nvPr/>
        </p:nvSpPr>
        <p:spPr>
          <a:xfrm>
            <a:off x="6461221" y="9834933"/>
            <a:ext cx="11822103" cy="29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s-ES" sz="1600" spc="179">
                <a:latin typeface="Cooper Hewitt" panose="020B0604020202020204" charset="0"/>
                <a:ea typeface="Cooper Hewitt" panose="020B0604020202020204" charset="0"/>
              </a:rPr>
              <a:t>Análisis comparativo de modelos predictivos para la estimación de emisión de CO2 de vehículos en Canadá </a:t>
            </a:r>
          </a:p>
        </p:txBody>
      </p:sp>
      <p:sp>
        <p:nvSpPr>
          <p:cNvPr id="65" name="TextBox 31">
            <a:extLst>
              <a:ext uri="{FF2B5EF4-FFF2-40B4-BE49-F238E27FC236}">
                <a16:creationId xmlns:a16="http://schemas.microsoft.com/office/drawing/2014/main" id="{D45EFB5B-4FD2-4043-897E-3400BA174AA4}"/>
              </a:ext>
            </a:extLst>
          </p:cNvPr>
          <p:cNvSpPr txBox="1"/>
          <p:nvPr/>
        </p:nvSpPr>
        <p:spPr>
          <a:xfrm>
            <a:off x="1043459" y="1432547"/>
            <a:ext cx="16230600" cy="579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16"/>
              </a:lnSpc>
              <a:spcBef>
                <a:spcPct val="0"/>
              </a:spcBef>
            </a:pPr>
            <a:r>
              <a:rPr lang="es-CO" sz="3600" b="1" spc="107">
                <a:solidFill>
                  <a:srgbClr val="22231D"/>
                </a:solidFill>
                <a:latin typeface="Cooper Hewitt"/>
              </a:rPr>
              <a:t>Puntos clave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884DB0-C800-42E6-B1CD-20F7238A34AF}"/>
              </a:ext>
            </a:extLst>
          </p:cNvPr>
          <p:cNvCxnSpPr/>
          <p:nvPr/>
        </p:nvCxnSpPr>
        <p:spPr>
          <a:xfrm>
            <a:off x="1850211" y="2324100"/>
            <a:ext cx="1405890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4">
            <a:extLst>
              <a:ext uri="{FF2B5EF4-FFF2-40B4-BE49-F238E27FC236}">
                <a16:creationId xmlns:a16="http://schemas.microsoft.com/office/drawing/2014/main" id="{88370602-CCBC-457E-BBA6-E733302E0EF8}"/>
              </a:ext>
            </a:extLst>
          </p:cNvPr>
          <p:cNvSpPr txBox="1"/>
          <p:nvPr/>
        </p:nvSpPr>
        <p:spPr>
          <a:xfrm>
            <a:off x="8153400" y="3415229"/>
            <a:ext cx="7965216" cy="4896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Uso de un algoritmo de selección de características basado en correlación (CFS) para elección de variables predictivas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Uso de GIS basado en RN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ES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Sistema de Información Geoespacial. Recolecta, maneja, analiza y guarda datos espaciales 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endParaRPr lang="es-CO" sz="2400" spc="42">
              <a:solidFill>
                <a:srgbClr val="191919"/>
              </a:solidFill>
              <a:latin typeface="Cooper Hewit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Precisión del modelo 80.6%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s-ES" sz="2400" spc="42">
                <a:solidFill>
                  <a:srgbClr val="191919"/>
                </a:solidFill>
                <a:latin typeface="Cooper Hewitt"/>
              </a:rPr>
              <a:t>Coeficiente de correlación 0.980</a:t>
            </a:r>
          </a:p>
          <a:p>
            <a:pPr algn="ctr">
              <a:lnSpc>
                <a:spcPts val="3150"/>
              </a:lnSpc>
            </a:pPr>
            <a:endParaRPr lang="es-CO" sz="2100" spc="42">
              <a:solidFill>
                <a:srgbClr val="191919"/>
              </a:solidFill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355085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4f78521-9a48-47ca-97f6-dfc253efc94d" xsi:nil="true"/>
    <lcf76f155ced4ddcb4097134ff3c332f xmlns="b84f4ed6-0090-480e-8a7f-5caa88a95f9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4205367B711B41A428F1E765FAC45E" ma:contentTypeVersion="8" ma:contentTypeDescription="Create a new document." ma:contentTypeScope="" ma:versionID="caad3e06d21a441fcb88fa39ced0c4d4">
  <xsd:schema xmlns:xsd="http://www.w3.org/2001/XMLSchema" xmlns:xs="http://www.w3.org/2001/XMLSchema" xmlns:p="http://schemas.microsoft.com/office/2006/metadata/properties" xmlns:ns2="b84f4ed6-0090-480e-8a7f-5caa88a95f93" xmlns:ns3="24f78521-9a48-47ca-97f6-dfc253efc94d" targetNamespace="http://schemas.microsoft.com/office/2006/metadata/properties" ma:root="true" ma:fieldsID="c8db71b24346e27f661cc3a18cf66c79" ns2:_="" ns3:_="">
    <xsd:import namespace="b84f4ed6-0090-480e-8a7f-5caa88a95f93"/>
    <xsd:import namespace="24f78521-9a48-47ca-97f6-dfc253efc94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4f4ed6-0090-480e-8a7f-5caa88a95f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d068974-5b92-4f84-9f7a-5b28e50c742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f78521-9a48-47ca-97f6-dfc253efc94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878276f-15cf-4ff3-b70f-4b63c476799f}" ma:internalName="TaxCatchAll" ma:showField="CatchAllData" ma:web="24f78521-9a48-47ca-97f6-dfc253efc94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4D196FE-18D9-4645-AB05-F3D445D2B5EA}">
  <ds:schemaRefs>
    <ds:schemaRef ds:uri="b84f4ed6-0090-480e-8a7f-5caa88a95f93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dcmitype/"/>
    <ds:schemaRef ds:uri="24f78521-9a48-47ca-97f6-dfc253efc94d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3A4AF9C-C5D9-4E60-A19A-AFBF93BF2842}">
  <ds:schemaRefs>
    <ds:schemaRef ds:uri="24f78521-9a48-47ca-97f6-dfc253efc94d"/>
    <ds:schemaRef ds:uri="b84f4ed6-0090-480e-8a7f-5caa88a95f9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296C49-9C8D-43BE-8FC3-6D3AA98FA9E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1381</Words>
  <Application>Microsoft Office PowerPoint</Application>
  <PresentationFormat>Personalizado</PresentationFormat>
  <Paragraphs>173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3" baseType="lpstr">
      <vt:lpstr>Josefin Sans Regular</vt:lpstr>
      <vt:lpstr>Calibri</vt:lpstr>
      <vt:lpstr>Aileron Regular Bold</vt:lpstr>
      <vt:lpstr>Cooper Hewitt</vt:lpstr>
      <vt:lpstr>Arial</vt:lpstr>
      <vt:lpstr>Aileron Heavy</vt:lpstr>
      <vt:lpstr>Times New Roman</vt:lpstr>
      <vt:lpstr>GeoEditRegular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193027 - Patinetas eléctricas</dc:title>
  <cp:lastModifiedBy>Robinsson Yesid  Sanchez Deantonio</cp:lastModifiedBy>
  <cp:revision>1</cp:revision>
  <dcterms:created xsi:type="dcterms:W3CDTF">2006-08-16T00:00:00Z</dcterms:created>
  <dcterms:modified xsi:type="dcterms:W3CDTF">2022-03-23T02:40:31Z</dcterms:modified>
  <dc:identifier>DAEC8l3Cc-4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0x0101006E4205367B711B41A428F1E765FAC45E</vt:lpwstr>
  </property>
  <property fmtid="{D5CDD505-2E9C-101B-9397-08002B2CF9AE}" pid="3" name="MediaServiceImageTags">
    <vt:lpwstr/>
  </property>
</Properties>
</file>